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customXml/itemProps17.xml" ContentType="application/vnd.openxmlformats-officedocument.customXmlProperties+xml"/>
  <Override PartName="/customXml/itemProps18.xml" ContentType="application/vnd.openxmlformats-officedocument.customXmlProperties+xml"/>
  <Override PartName="/customXml/itemProps19.xml" ContentType="application/vnd.openxmlformats-officedocument.customXmlProperties+xml"/>
  <Override PartName="/customXml/itemProps20.xml" ContentType="application/vnd.openxmlformats-officedocument.customXmlProperties+xml"/>
  <Override PartName="/customXml/itemProps21.xml" ContentType="application/vnd.openxmlformats-officedocument.customXmlProperties+xml"/>
  <Override PartName="/customXml/itemProps22.xml" ContentType="application/vnd.openxmlformats-officedocument.customXmlProperties+xml"/>
  <Override PartName="/customXml/itemProps23.xml" ContentType="application/vnd.openxmlformats-officedocument.customXmlProperties+xml"/>
  <Override PartName="/customXml/itemProps24.xml" ContentType="application/vnd.openxmlformats-officedocument.customXmlProperties+xml"/>
  <Override PartName="/customXml/itemProps25.xml" ContentType="application/vnd.openxmlformats-officedocument.customXmlProperties+xml"/>
  <Override PartName="/customXml/itemProps26.xml" ContentType="application/vnd.openxmlformats-officedocument.customXmlProperties+xml"/>
  <Override PartName="/customXml/itemProps27.xml" ContentType="application/vnd.openxmlformats-officedocument.customXmlProperties+xml"/>
  <Override PartName="/customXml/itemProps28.xml" ContentType="application/vnd.openxmlformats-officedocument.customXmlProperties+xml"/>
  <Override PartName="/customXml/itemProps29.xml" ContentType="application/vnd.openxmlformats-officedocument.customXmlProperties+xml"/>
  <Override PartName="/customXml/itemProps30.xml" ContentType="application/vnd.openxmlformats-officedocument.customXmlProperties+xml"/>
  <Override PartName="/customXml/itemProps31.xml" ContentType="application/vnd.openxmlformats-officedocument.customXmlProperties+xml"/>
  <Override PartName="/customXml/itemProps32.xml" ContentType="application/vnd.openxmlformats-officedocument.customXmlProperties+xml"/>
  <Override PartName="/customXml/itemProps33.xml" ContentType="application/vnd.openxmlformats-officedocument.customXmlProperties+xml"/>
  <Override PartName="/customXml/itemProps34.xml" ContentType="application/vnd.openxmlformats-officedocument.customXmlProperties+xml"/>
  <Override PartName="/customXml/itemProps35.xml" ContentType="application/vnd.openxmlformats-officedocument.customXmlProperties+xml"/>
  <Override PartName="/customXml/itemProps36.xml" ContentType="application/vnd.openxmlformats-officedocument.customXmlProperties+xml"/>
  <Override PartName="/customXml/itemProps37.xml" ContentType="application/vnd.openxmlformats-officedocument.customXmlProperties+xml"/>
  <Override PartName="/customXml/itemProps38.xml" ContentType="application/vnd.openxmlformats-officedocument.customXmlProperties+xml"/>
  <Override PartName="/customXml/itemProps39.xml" ContentType="application/vnd.openxmlformats-officedocument.customXmlProperties+xml"/>
  <Override PartName="/customXml/itemProps40.xml" ContentType="application/vnd.openxmlformats-officedocument.customXmlProperties+xml"/>
  <Override PartName="/customXml/itemProps41.xml" ContentType="application/vnd.openxmlformats-officedocument.customXmlProperties+xml"/>
  <Override PartName="/customXml/itemProps42.xml" ContentType="application/vnd.openxmlformats-officedocument.customXmlProperties+xml"/>
  <Override PartName="/customXml/itemProps43.xml" ContentType="application/vnd.openxmlformats-officedocument.customXmlProperties+xml"/>
  <Override PartName="/customXml/itemProps44.xml" ContentType="application/vnd.openxmlformats-officedocument.customXmlProperties+xml"/>
  <Override PartName="/customXml/itemProps45.xml" ContentType="application/vnd.openxmlformats-officedocument.customXmlProperties+xml"/>
  <Override PartName="/customXml/itemProps46.xml" ContentType="application/vnd.openxmlformats-officedocument.customXmlProperties+xml"/>
  <Override PartName="/customXml/itemProps47.xml" ContentType="application/vnd.openxmlformats-officedocument.customXmlProperties+xml"/>
  <Override PartName="/customXml/itemProps48.xml" ContentType="application/vnd.openxmlformats-officedocument.customXmlProperties+xml"/>
  <Override PartName="/customXml/itemProps49.xml" ContentType="application/vnd.openxmlformats-officedocument.customXmlProperties+xml"/>
  <Override PartName="/customXml/itemProps50.xml" ContentType="application/vnd.openxmlformats-officedocument.customXmlProperties+xml"/>
  <Override PartName="/customXml/itemProps51.xml" ContentType="application/vnd.openxmlformats-officedocument.customXmlProperties+xml"/>
  <Override PartName="/customXml/itemProps52.xml" ContentType="application/vnd.openxmlformats-officedocument.customXmlProperties+xml"/>
  <Override PartName="/customXml/itemProps53.xml" ContentType="application/vnd.openxmlformats-officedocument.customXmlProperties+xml"/>
  <Override PartName="/customXml/itemProps54.xml" ContentType="application/vnd.openxmlformats-officedocument.customXmlProperties+xml"/>
  <Override PartName="/customXml/itemProps55.xml" ContentType="application/vnd.openxmlformats-officedocument.customXmlProperties+xml"/>
  <Override PartName="/customXml/itemProps56.xml" ContentType="application/vnd.openxmlformats-officedocument.customXmlProperties+xml"/>
  <Override PartName="/customXml/itemProps57.xml" ContentType="application/vnd.openxmlformats-officedocument.customXmlProperties+xml"/>
  <Override PartName="/customXml/itemProps58.xml" ContentType="application/vnd.openxmlformats-officedocument.customXmlProperties+xml"/>
  <Override PartName="/customXml/itemProps59.xml" ContentType="application/vnd.openxmlformats-officedocument.customXmlProperties+xml"/>
  <Override PartName="/customXml/itemProps60.xml" ContentType="application/vnd.openxmlformats-officedocument.customXmlProperties+xml"/>
  <Override PartName="/customXml/itemProps61.xml" ContentType="application/vnd.openxmlformats-officedocument.customXmlProperties+xml"/>
  <Override PartName="/customXml/itemProps62.xml" ContentType="application/vnd.openxmlformats-officedocument.customXmlProperties+xml"/>
  <Override PartName="/customXml/itemProps63.xml" ContentType="application/vnd.openxmlformats-officedocument.customXmlProperties+xml"/>
  <Override PartName="/customXml/itemProps64.xml" ContentType="application/vnd.openxmlformats-officedocument.customXmlProperties+xml"/>
  <Override PartName="/customXml/itemProps65.xml" ContentType="application/vnd.openxmlformats-officedocument.customXmlProperties+xml"/>
  <Override PartName="/customXml/itemProps66.xml" ContentType="application/vnd.openxmlformats-officedocument.customXmlProperties+xml"/>
  <Override PartName="/customXml/itemProps67.xml" ContentType="application/vnd.openxmlformats-officedocument.customXmlProperties+xml"/>
  <Override PartName="/customXml/itemProps68.xml" ContentType="application/vnd.openxmlformats-officedocument.customXmlProperties+xml"/>
  <Override PartName="/customXml/itemProps69.xml" ContentType="application/vnd.openxmlformats-officedocument.customXmlProperties+xml"/>
  <Override PartName="/customXml/itemProps70.xml" ContentType="application/vnd.openxmlformats-officedocument.customXmlProperties+xml"/>
  <Override PartName="/customXml/itemProps71.xml" ContentType="application/vnd.openxmlformats-officedocument.customXmlProperties+xml"/>
  <Override PartName="/customXml/itemProps72.xml" ContentType="application/vnd.openxmlformats-officedocument.customXmlProperties+xml"/>
  <Override PartName="/customXml/itemProps73.xml" ContentType="application/vnd.openxmlformats-officedocument.customXmlProperties+xml"/>
  <Override PartName="/customXml/itemProps74.xml" ContentType="application/vnd.openxmlformats-officedocument.customXmlProperties+xml"/>
  <Override PartName="/customXml/itemProps75.xml" ContentType="application/vnd.openxmlformats-officedocument.customXmlProperties+xml"/>
  <Override PartName="/customXml/itemProps76.xml" ContentType="application/vnd.openxmlformats-officedocument.customXmlProperties+xml"/>
  <Override PartName="/customXml/itemProps77.xml" ContentType="application/vnd.openxmlformats-officedocument.customXmlProperties+xml"/>
  <Override PartName="/customXml/itemProps78.xml" ContentType="application/vnd.openxmlformats-officedocument.customXmlProperties+xml"/>
  <Override PartName="/customXml/itemProps79.xml" ContentType="application/vnd.openxmlformats-officedocument.customXmlProperties+xml"/>
  <Override PartName="/customXml/itemProps80.xml" ContentType="application/vnd.openxmlformats-officedocument.customXmlProperties+xml"/>
  <Override PartName="/customXml/itemProps81.xml" ContentType="application/vnd.openxmlformats-officedocument.customXmlProperties+xml"/>
  <Override PartName="/customXml/itemProps82.xml" ContentType="application/vnd.openxmlformats-officedocument.customXmlProperties+xml"/>
  <Override PartName="/customXml/itemProps83.xml" ContentType="application/vnd.openxmlformats-officedocument.customXmlProperties+xml"/>
  <Override PartName="/customXml/itemProps84.xml" ContentType="application/vnd.openxmlformats-officedocument.customXmlProperties+xml"/>
  <Override PartName="/customXml/itemProps85.xml" ContentType="application/vnd.openxmlformats-officedocument.customXmlProperties+xml"/>
  <Override PartName="/customXml/itemProps86.xml" ContentType="application/vnd.openxmlformats-officedocument.customXmlProperties+xml"/>
  <Override PartName="/customXml/itemProps87.xml" ContentType="application/vnd.openxmlformats-officedocument.customXmlProperties+xml"/>
  <Override PartName="/customXml/itemProps88.xml" ContentType="application/vnd.openxmlformats-officedocument.customXmlProperties+xml"/>
  <Override PartName="/customXml/itemProps89.xml" ContentType="application/vnd.openxmlformats-officedocument.customXmlProperties+xml"/>
  <Override PartName="/customXml/itemProps90.xml" ContentType="application/vnd.openxmlformats-officedocument.customXmlProperties+xml"/>
  <Override PartName="/customXml/itemProps91.xml" ContentType="application/vnd.openxmlformats-officedocument.customXmlProperties+xml"/>
  <Override PartName="/customXml/itemProps92.xml" ContentType="application/vnd.openxmlformats-officedocument.customXmlProperties+xml"/>
  <Override PartName="/customXml/itemProps93.xml" ContentType="application/vnd.openxmlformats-officedocument.customXmlProperties+xml"/>
  <Override PartName="/customXml/itemProps94.xml" ContentType="application/vnd.openxmlformats-officedocument.customXmlProperties+xml"/>
  <Override PartName="/customXml/itemProps95.xml" ContentType="application/vnd.openxmlformats-officedocument.customXmlProperties+xml"/>
  <Override PartName="/customXml/itemProps96.xml" ContentType="application/vnd.openxmlformats-officedocument.customXmlProperties+xml"/>
  <Override PartName="/customXml/itemProps97.xml" ContentType="application/vnd.openxmlformats-officedocument.customXmlProperties+xml"/>
  <Override PartName="/customXml/itemProps98.xml" ContentType="application/vnd.openxmlformats-officedocument.customXmlProperties+xml"/>
  <Override PartName="/customXml/itemProps99.xml" ContentType="application/vnd.openxmlformats-officedocument.customXmlProperties+xml"/>
  <Override PartName="/customXml/itemProps100.xml" ContentType="application/vnd.openxmlformats-officedocument.customXmlProperties+xml"/>
  <Override PartName="/customXml/itemProps101.xml" ContentType="application/vnd.openxmlformats-officedocument.customXmlProperties+xml"/>
  <Override PartName="/customXml/itemProps102.xml" ContentType="application/vnd.openxmlformats-officedocument.customXmlProperties+xml"/>
  <Override PartName="/customXml/itemProps103.xml" ContentType="application/vnd.openxmlformats-officedocument.customXmlProperties+xml"/>
  <Override PartName="/customXml/itemProps104.xml" ContentType="application/vnd.openxmlformats-officedocument.customXmlProperties+xml"/>
  <Override PartName="/customXml/itemProps105.xml" ContentType="application/vnd.openxmlformats-officedocument.customXmlProperties+xml"/>
  <Override PartName="/customXml/itemProps106.xml" ContentType="application/vnd.openxmlformats-officedocument.customXmlProperties+xml"/>
  <Override PartName="/customXml/itemProps107.xml" ContentType="application/vnd.openxmlformats-officedocument.customXmlProperties+xml"/>
  <Override PartName="/customXml/itemProps108.xml" ContentType="application/vnd.openxmlformats-officedocument.customXmlProperties+xml"/>
  <Override PartName="/customXml/itemProps109.xml" ContentType="application/vnd.openxmlformats-officedocument.customXmlProperties+xml"/>
  <Override PartName="/customXml/itemProps110.xml" ContentType="application/vnd.openxmlformats-officedocument.customXmlProperties+xml"/>
  <Override PartName="/customXml/itemProps111.xml" ContentType="application/vnd.openxmlformats-officedocument.customXmlProperties+xml"/>
  <Override PartName="/customXml/itemProps112.xml" ContentType="application/vnd.openxmlformats-officedocument.customXmlProperties+xml"/>
  <Override PartName="/customXml/itemProps113.xml" ContentType="application/vnd.openxmlformats-officedocument.customXmlProperties+xml"/>
  <Override PartName="/customXml/itemProps114.xml" ContentType="application/vnd.openxmlformats-officedocument.customXmlProperties+xml"/>
  <Override PartName="/customXml/itemProps115.xml" ContentType="application/vnd.openxmlformats-officedocument.customXmlProperties+xml"/>
  <Override PartName="/customXml/itemProps116.xml" ContentType="application/vnd.openxmlformats-officedocument.customXmlProperties+xml"/>
  <Override PartName="/customXml/itemProps117.xml" ContentType="application/vnd.openxmlformats-officedocument.customXmlProperties+xml"/>
  <Override PartName="/customXml/itemProps118.xml" ContentType="application/vnd.openxmlformats-officedocument.customXmlProperties+xml"/>
  <Override PartName="/customXml/itemProps119.xml" ContentType="application/vnd.openxmlformats-officedocument.customXmlProperties+xml"/>
  <Override PartName="/customXml/itemProps120.xml" ContentType="application/vnd.openxmlformats-officedocument.customXmlProperties+xml"/>
  <Override PartName="/customXml/itemProps121.xml" ContentType="application/vnd.openxmlformats-officedocument.customXmlProperties+xml"/>
  <Override PartName="/customXml/itemProps122.xml" ContentType="application/vnd.openxmlformats-officedocument.customXmlProperties+xml"/>
  <Override PartName="/customXml/itemProps123.xml" ContentType="application/vnd.openxmlformats-officedocument.customXmlProperties+xml"/>
  <Override PartName="/customXml/itemProps124.xml" ContentType="application/vnd.openxmlformats-officedocument.customXmlProperties+xml"/>
  <Override PartName="/customXml/itemProps125.xml" ContentType="application/vnd.openxmlformats-officedocument.customXmlProperties+xml"/>
  <Override PartName="/customXml/itemProps126.xml" ContentType="application/vnd.openxmlformats-officedocument.customXmlProperties+xml"/>
  <Override PartName="/customXml/itemProps127.xml" ContentType="application/vnd.openxmlformats-officedocument.customXmlProperties+xml"/>
  <Override PartName="/customXml/itemProps128.xml" ContentType="application/vnd.openxmlformats-officedocument.customXmlProperties+xml"/>
  <Override PartName="/customXml/itemProps129.xml" ContentType="application/vnd.openxmlformats-officedocument.customXmlProperties+xml"/>
  <Override PartName="/customXml/itemProps130.xml" ContentType="application/vnd.openxmlformats-officedocument.customXmlProperties+xml"/>
  <Override PartName="/customXml/itemProps131.xml" ContentType="application/vnd.openxmlformats-officedocument.customXmlProperties+xml"/>
  <Override PartName="/customXml/itemProps132.xml" ContentType="application/vnd.openxmlformats-officedocument.customXmlProperties+xml"/>
  <Override PartName="/customXml/itemProps133.xml" ContentType="application/vnd.openxmlformats-officedocument.customXmlProperties+xml"/>
  <Override PartName="/customXml/itemProps134.xml" ContentType="application/vnd.openxmlformats-officedocument.customXmlProperties+xml"/>
  <Override PartName="/customXml/itemProps135.xml" ContentType="application/vnd.openxmlformats-officedocument.customXmlProperties+xml"/>
  <Override PartName="/customXml/itemProps136.xml" ContentType="application/vnd.openxmlformats-officedocument.customXmlProperties+xml"/>
  <Override PartName="/customXml/itemProps137.xml" ContentType="application/vnd.openxmlformats-officedocument.customXmlProperties+xml"/>
  <Override PartName="/customXml/itemProps138.xml" ContentType="application/vnd.openxmlformats-officedocument.customXmlProperties+xml"/>
  <Override PartName="/customXml/itemProps139.xml" ContentType="application/vnd.openxmlformats-officedocument.customXmlProperties+xml"/>
  <Override PartName="/customXml/itemProps140.xml" ContentType="application/vnd.openxmlformats-officedocument.customXmlProperties+xml"/>
  <Override PartName="/customXml/itemProps141.xml" ContentType="application/vnd.openxmlformats-officedocument.customXmlProperties+xml"/>
  <Override PartName="/customXml/itemProps142.xml" ContentType="application/vnd.openxmlformats-officedocument.customXmlProperties+xml"/>
  <Override PartName="/customXml/itemProps143.xml" ContentType="application/vnd.openxmlformats-officedocument.customXmlProperties+xml"/>
  <Override PartName="/customXml/itemProps144.xml" ContentType="application/vnd.openxmlformats-officedocument.customXmlProperties+xml"/>
  <Override PartName="/customXml/itemProps145.xml" ContentType="application/vnd.openxmlformats-officedocument.customXmlProperties+xml"/>
  <Override PartName="/customXml/itemProps146.xml" ContentType="application/vnd.openxmlformats-officedocument.customXmlProperties+xml"/>
  <Override PartName="/customXml/itemProps147.xml" ContentType="application/vnd.openxmlformats-officedocument.customXmlProperties+xml"/>
  <Override PartName="/customXml/itemProps148.xml" ContentType="application/vnd.openxmlformats-officedocument.customXmlProperties+xml"/>
  <Override PartName="/customXml/itemProps149.xml" ContentType="application/vnd.openxmlformats-officedocument.customXmlProperties+xml"/>
  <Override PartName="/customXml/itemProps150.xml" ContentType="application/vnd.openxmlformats-officedocument.customXmlProperties+xml"/>
  <Override PartName="/customXml/itemProps151.xml" ContentType="application/vnd.openxmlformats-officedocument.customXmlProperties+xml"/>
  <Override PartName="/customXml/itemProps152.xml" ContentType="application/vnd.openxmlformats-officedocument.customXmlProperties+xml"/>
  <Override PartName="/customXml/itemProps153.xml" ContentType="application/vnd.openxmlformats-officedocument.customXmlProperties+xml"/>
  <Override PartName="/customXml/itemProps154.xml" ContentType="application/vnd.openxmlformats-officedocument.customXmlProperties+xml"/>
  <Override PartName="/customXml/itemProps155.xml" ContentType="application/vnd.openxmlformats-officedocument.customXmlProperties+xml"/>
  <Override PartName="/customXml/itemProps156.xml" ContentType="application/vnd.openxmlformats-officedocument.customXmlProperties+xml"/>
  <Override PartName="/customXml/itemProps157.xml" ContentType="application/vnd.openxmlformats-officedocument.customXmlProperties+xml"/>
  <Override PartName="/customXml/itemProps158.xml" ContentType="application/vnd.openxmlformats-officedocument.customXmlProperties+xml"/>
  <Override PartName="/customXml/itemProps159.xml" ContentType="application/vnd.openxmlformats-officedocument.customXmlProperties+xml"/>
  <Override PartName="/customXml/itemProps160.xml" ContentType="application/vnd.openxmlformats-officedocument.customXmlProperties+xml"/>
  <Override PartName="/customXml/itemProps161.xml" ContentType="application/vnd.openxmlformats-officedocument.customXmlProperties+xml"/>
  <Override PartName="/customXml/itemProps162.xml" ContentType="application/vnd.openxmlformats-officedocument.customXmlProperties+xml"/>
  <Override PartName="/customXml/itemProps163.xml" ContentType="application/vnd.openxmlformats-officedocument.customXmlProperties+xml"/>
  <Override PartName="/customXml/itemProps164.xml" ContentType="application/vnd.openxmlformats-officedocument.customXmlProperties+xml"/>
  <Override PartName="/customXml/itemProps165.xml" ContentType="application/vnd.openxmlformats-officedocument.customXmlProperties+xml"/>
  <Override PartName="/customXml/itemProps166.xml" ContentType="application/vnd.openxmlformats-officedocument.customXmlProperties+xml"/>
  <Override PartName="/customXml/itemProps167.xml" ContentType="application/vnd.openxmlformats-officedocument.customXmlProperties+xml"/>
  <Override PartName="/customXml/itemProps168.xml" ContentType="application/vnd.openxmlformats-officedocument.customXmlProperties+xml"/>
  <Override PartName="/customXml/itemProps169.xml" ContentType="application/vnd.openxmlformats-officedocument.customXmlProperties+xml"/>
  <Override PartName="/customXml/itemProps170.xml" ContentType="application/vnd.openxmlformats-officedocument.customXmlProperties+xml"/>
  <Override PartName="/customXml/itemProps171.xml" ContentType="application/vnd.openxmlformats-officedocument.customXmlProperties+xml"/>
  <Override PartName="/customXml/itemProps172.xml" ContentType="application/vnd.openxmlformats-officedocument.customXmlProperties+xml"/>
  <Override PartName="/customXml/itemProps173.xml" ContentType="application/vnd.openxmlformats-officedocument.customXmlProperties+xml"/>
  <Override PartName="/customXml/itemProps174.xml" ContentType="application/vnd.openxmlformats-officedocument.customXmlProperties+xml"/>
  <Override PartName="/customXml/itemProps175.xml" ContentType="application/vnd.openxmlformats-officedocument.customXmlProperties+xml"/>
  <Override PartName="/customXml/itemProps176.xml" ContentType="application/vnd.openxmlformats-officedocument.customXmlProperties+xml"/>
  <Override PartName="/customXml/itemProps177.xml" ContentType="application/vnd.openxmlformats-officedocument.customXmlProperties+xml"/>
  <Override PartName="/customXml/itemProps178.xml" ContentType="application/vnd.openxmlformats-officedocument.customXmlProperties+xml"/>
  <Override PartName="/customXml/itemProps179.xml" ContentType="application/vnd.openxmlformats-officedocument.customXmlProperties+xml"/>
  <Override PartName="/customXml/itemProps180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81"/>
  </p:sldMasterIdLst>
  <p:sldIdLst>
    <p:sldId id="256" r:id="rId182"/>
    <p:sldId id="267" r:id="rId183"/>
    <p:sldId id="271" r:id="rId184"/>
    <p:sldId id="269" r:id="rId185"/>
    <p:sldId id="272" r:id="rId186"/>
    <p:sldId id="270" r:id="rId187"/>
    <p:sldId id="273" r:id="rId188"/>
    <p:sldId id="274" r:id="rId189"/>
    <p:sldId id="282" r:id="rId190"/>
    <p:sldId id="283" r:id="rId191"/>
    <p:sldId id="284" r:id="rId192"/>
    <p:sldId id="262" r:id="rId193"/>
    <p:sldId id="278" r:id="rId194"/>
    <p:sldId id="281" r:id="rId195"/>
    <p:sldId id="285" r:id="rId196"/>
    <p:sldId id="286" r:id="rId197"/>
    <p:sldId id="263" r:id="rId19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9000"/>
    <a:srgbClr val="47798C"/>
    <a:srgbClr val="E4BF63"/>
    <a:srgbClr val="5B9BD5"/>
    <a:srgbClr val="F9B2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8" autoAdjust="0"/>
    <p:restoredTop sz="94660"/>
  </p:normalViewPr>
  <p:slideViewPr>
    <p:cSldViewPr snapToGrid="0">
      <p:cViewPr varScale="1">
        <p:scale>
          <a:sx n="76" d="100"/>
          <a:sy n="76" d="100"/>
        </p:scale>
        <p:origin x="66" y="4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customXml" Target="../customXml/item117.xml"/><Relationship Id="rId21" Type="http://schemas.openxmlformats.org/officeDocument/2006/relationships/customXml" Target="../customXml/item21.xml"/><Relationship Id="rId42" Type="http://schemas.openxmlformats.org/officeDocument/2006/relationships/customXml" Target="../customXml/item42.xml"/><Relationship Id="rId63" Type="http://schemas.openxmlformats.org/officeDocument/2006/relationships/customXml" Target="../customXml/item63.xml"/><Relationship Id="rId84" Type="http://schemas.openxmlformats.org/officeDocument/2006/relationships/customXml" Target="../customXml/item84.xml"/><Relationship Id="rId138" Type="http://schemas.openxmlformats.org/officeDocument/2006/relationships/customXml" Target="../customXml/item138.xml"/><Relationship Id="rId159" Type="http://schemas.openxmlformats.org/officeDocument/2006/relationships/customXml" Target="../customXml/item159.xml"/><Relationship Id="rId170" Type="http://schemas.openxmlformats.org/officeDocument/2006/relationships/customXml" Target="../customXml/item170.xml"/><Relationship Id="rId191" Type="http://schemas.openxmlformats.org/officeDocument/2006/relationships/slide" Target="slides/slide10.xml"/><Relationship Id="rId107" Type="http://schemas.openxmlformats.org/officeDocument/2006/relationships/customXml" Target="../customXml/item107.xml"/><Relationship Id="rId11" Type="http://schemas.openxmlformats.org/officeDocument/2006/relationships/customXml" Target="../customXml/item11.xml"/><Relationship Id="rId32" Type="http://schemas.openxmlformats.org/officeDocument/2006/relationships/customXml" Target="../customXml/item32.xml"/><Relationship Id="rId53" Type="http://schemas.openxmlformats.org/officeDocument/2006/relationships/customXml" Target="../customXml/item53.xml"/><Relationship Id="rId74" Type="http://schemas.openxmlformats.org/officeDocument/2006/relationships/customXml" Target="../customXml/item74.xml"/><Relationship Id="rId128" Type="http://schemas.openxmlformats.org/officeDocument/2006/relationships/customXml" Target="../customXml/item128.xml"/><Relationship Id="rId149" Type="http://schemas.openxmlformats.org/officeDocument/2006/relationships/customXml" Target="../customXml/item149.xml"/><Relationship Id="rId5" Type="http://schemas.openxmlformats.org/officeDocument/2006/relationships/customXml" Target="../customXml/item5.xml"/><Relationship Id="rId95" Type="http://schemas.openxmlformats.org/officeDocument/2006/relationships/customXml" Target="../customXml/item95.xml"/><Relationship Id="rId160" Type="http://schemas.openxmlformats.org/officeDocument/2006/relationships/customXml" Target="../customXml/item160.xml"/><Relationship Id="rId181" Type="http://schemas.openxmlformats.org/officeDocument/2006/relationships/slideMaster" Target="slideMasters/slideMaster1.xml"/><Relationship Id="rId22" Type="http://schemas.openxmlformats.org/officeDocument/2006/relationships/customXml" Target="../customXml/item22.xml"/><Relationship Id="rId43" Type="http://schemas.openxmlformats.org/officeDocument/2006/relationships/customXml" Target="../customXml/item43.xml"/><Relationship Id="rId64" Type="http://schemas.openxmlformats.org/officeDocument/2006/relationships/customXml" Target="../customXml/item64.xml"/><Relationship Id="rId118" Type="http://schemas.openxmlformats.org/officeDocument/2006/relationships/customXml" Target="../customXml/item118.xml"/><Relationship Id="rId139" Type="http://schemas.openxmlformats.org/officeDocument/2006/relationships/customXml" Target="../customXml/item139.xml"/><Relationship Id="rId85" Type="http://schemas.openxmlformats.org/officeDocument/2006/relationships/customXml" Target="../customXml/item85.xml"/><Relationship Id="rId150" Type="http://schemas.openxmlformats.org/officeDocument/2006/relationships/customXml" Target="../customXml/item150.xml"/><Relationship Id="rId171" Type="http://schemas.openxmlformats.org/officeDocument/2006/relationships/customXml" Target="../customXml/item171.xml"/><Relationship Id="rId192" Type="http://schemas.openxmlformats.org/officeDocument/2006/relationships/slide" Target="slides/slide11.xml"/><Relationship Id="rId12" Type="http://schemas.openxmlformats.org/officeDocument/2006/relationships/customXml" Target="../customXml/item12.xml"/><Relationship Id="rId33" Type="http://schemas.openxmlformats.org/officeDocument/2006/relationships/customXml" Target="../customXml/item33.xml"/><Relationship Id="rId108" Type="http://schemas.openxmlformats.org/officeDocument/2006/relationships/customXml" Target="../customXml/item108.xml"/><Relationship Id="rId129" Type="http://schemas.openxmlformats.org/officeDocument/2006/relationships/customXml" Target="../customXml/item129.xml"/><Relationship Id="rId54" Type="http://schemas.openxmlformats.org/officeDocument/2006/relationships/customXml" Target="../customXml/item54.xml"/><Relationship Id="rId75" Type="http://schemas.openxmlformats.org/officeDocument/2006/relationships/customXml" Target="../customXml/item75.xml"/><Relationship Id="rId96" Type="http://schemas.openxmlformats.org/officeDocument/2006/relationships/customXml" Target="../customXml/item96.xml"/><Relationship Id="rId140" Type="http://schemas.openxmlformats.org/officeDocument/2006/relationships/customXml" Target="../customXml/item140.xml"/><Relationship Id="rId161" Type="http://schemas.openxmlformats.org/officeDocument/2006/relationships/customXml" Target="../customXml/item161.xml"/><Relationship Id="rId182" Type="http://schemas.openxmlformats.org/officeDocument/2006/relationships/slide" Target="slides/slide1.xml"/><Relationship Id="rId6" Type="http://schemas.openxmlformats.org/officeDocument/2006/relationships/customXml" Target="../customXml/item6.xml"/><Relationship Id="rId23" Type="http://schemas.openxmlformats.org/officeDocument/2006/relationships/customXml" Target="../customXml/item23.xml"/><Relationship Id="rId119" Type="http://schemas.openxmlformats.org/officeDocument/2006/relationships/customXml" Target="../customXml/item119.xml"/><Relationship Id="rId44" Type="http://schemas.openxmlformats.org/officeDocument/2006/relationships/customXml" Target="../customXml/item44.xml"/><Relationship Id="rId65" Type="http://schemas.openxmlformats.org/officeDocument/2006/relationships/customXml" Target="../customXml/item65.xml"/><Relationship Id="rId86" Type="http://schemas.openxmlformats.org/officeDocument/2006/relationships/customXml" Target="../customXml/item86.xml"/><Relationship Id="rId130" Type="http://schemas.openxmlformats.org/officeDocument/2006/relationships/customXml" Target="../customXml/item130.xml"/><Relationship Id="rId151" Type="http://schemas.openxmlformats.org/officeDocument/2006/relationships/customXml" Target="../customXml/item151.xml"/><Relationship Id="rId172" Type="http://schemas.openxmlformats.org/officeDocument/2006/relationships/customXml" Target="../customXml/item172.xml"/><Relationship Id="rId193" Type="http://schemas.openxmlformats.org/officeDocument/2006/relationships/slide" Target="slides/slide12.xml"/><Relationship Id="rId13" Type="http://schemas.openxmlformats.org/officeDocument/2006/relationships/customXml" Target="../customXml/item13.xml"/><Relationship Id="rId109" Type="http://schemas.openxmlformats.org/officeDocument/2006/relationships/customXml" Target="../customXml/item109.xml"/><Relationship Id="rId34" Type="http://schemas.openxmlformats.org/officeDocument/2006/relationships/customXml" Target="../customXml/item34.xml"/><Relationship Id="rId55" Type="http://schemas.openxmlformats.org/officeDocument/2006/relationships/customXml" Target="../customXml/item55.xml"/><Relationship Id="rId76" Type="http://schemas.openxmlformats.org/officeDocument/2006/relationships/customXml" Target="../customXml/item76.xml"/><Relationship Id="rId97" Type="http://schemas.openxmlformats.org/officeDocument/2006/relationships/customXml" Target="../customXml/item97.xml"/><Relationship Id="rId120" Type="http://schemas.openxmlformats.org/officeDocument/2006/relationships/customXml" Target="../customXml/item120.xml"/><Relationship Id="rId141" Type="http://schemas.openxmlformats.org/officeDocument/2006/relationships/customXml" Target="../customXml/item141.xml"/><Relationship Id="rId7" Type="http://schemas.openxmlformats.org/officeDocument/2006/relationships/customXml" Target="../customXml/item7.xml"/><Relationship Id="rId162" Type="http://schemas.openxmlformats.org/officeDocument/2006/relationships/customXml" Target="../customXml/item162.xml"/><Relationship Id="rId183" Type="http://schemas.openxmlformats.org/officeDocument/2006/relationships/slide" Target="slides/slide2.xml"/><Relationship Id="rId2" Type="http://schemas.openxmlformats.org/officeDocument/2006/relationships/customXml" Target="../customXml/item2.xml"/><Relationship Id="rId29" Type="http://schemas.openxmlformats.org/officeDocument/2006/relationships/customXml" Target="../customXml/item29.xml"/><Relationship Id="rId24" Type="http://schemas.openxmlformats.org/officeDocument/2006/relationships/customXml" Target="../customXml/item24.xml"/><Relationship Id="rId40" Type="http://schemas.openxmlformats.org/officeDocument/2006/relationships/customXml" Target="../customXml/item40.xml"/><Relationship Id="rId45" Type="http://schemas.openxmlformats.org/officeDocument/2006/relationships/customXml" Target="../customXml/item45.xml"/><Relationship Id="rId66" Type="http://schemas.openxmlformats.org/officeDocument/2006/relationships/customXml" Target="../customXml/item66.xml"/><Relationship Id="rId87" Type="http://schemas.openxmlformats.org/officeDocument/2006/relationships/customXml" Target="../customXml/item87.xml"/><Relationship Id="rId110" Type="http://schemas.openxmlformats.org/officeDocument/2006/relationships/customXml" Target="../customXml/item110.xml"/><Relationship Id="rId115" Type="http://schemas.openxmlformats.org/officeDocument/2006/relationships/customXml" Target="../customXml/item115.xml"/><Relationship Id="rId131" Type="http://schemas.openxmlformats.org/officeDocument/2006/relationships/customXml" Target="../customXml/item131.xml"/><Relationship Id="rId136" Type="http://schemas.openxmlformats.org/officeDocument/2006/relationships/customXml" Target="../customXml/item136.xml"/><Relationship Id="rId157" Type="http://schemas.openxmlformats.org/officeDocument/2006/relationships/customXml" Target="../customXml/item157.xml"/><Relationship Id="rId178" Type="http://schemas.openxmlformats.org/officeDocument/2006/relationships/customXml" Target="../customXml/item178.xml"/><Relationship Id="rId61" Type="http://schemas.openxmlformats.org/officeDocument/2006/relationships/customXml" Target="../customXml/item61.xml"/><Relationship Id="rId82" Type="http://schemas.openxmlformats.org/officeDocument/2006/relationships/customXml" Target="../customXml/item82.xml"/><Relationship Id="rId152" Type="http://schemas.openxmlformats.org/officeDocument/2006/relationships/customXml" Target="../customXml/item152.xml"/><Relationship Id="rId173" Type="http://schemas.openxmlformats.org/officeDocument/2006/relationships/customXml" Target="../customXml/item173.xml"/><Relationship Id="rId194" Type="http://schemas.openxmlformats.org/officeDocument/2006/relationships/slide" Target="slides/slide13.xml"/><Relationship Id="rId199" Type="http://schemas.openxmlformats.org/officeDocument/2006/relationships/presProps" Target="presProps.xml"/><Relationship Id="rId19" Type="http://schemas.openxmlformats.org/officeDocument/2006/relationships/customXml" Target="../customXml/item19.xml"/><Relationship Id="rId14" Type="http://schemas.openxmlformats.org/officeDocument/2006/relationships/customXml" Target="../customXml/item14.xml"/><Relationship Id="rId30" Type="http://schemas.openxmlformats.org/officeDocument/2006/relationships/customXml" Target="../customXml/item30.xml"/><Relationship Id="rId35" Type="http://schemas.openxmlformats.org/officeDocument/2006/relationships/customXml" Target="../customXml/item35.xml"/><Relationship Id="rId56" Type="http://schemas.openxmlformats.org/officeDocument/2006/relationships/customXml" Target="../customXml/item56.xml"/><Relationship Id="rId77" Type="http://schemas.openxmlformats.org/officeDocument/2006/relationships/customXml" Target="../customXml/item77.xml"/><Relationship Id="rId100" Type="http://schemas.openxmlformats.org/officeDocument/2006/relationships/customXml" Target="../customXml/item100.xml"/><Relationship Id="rId105" Type="http://schemas.openxmlformats.org/officeDocument/2006/relationships/customXml" Target="../customXml/item105.xml"/><Relationship Id="rId126" Type="http://schemas.openxmlformats.org/officeDocument/2006/relationships/customXml" Target="../customXml/item126.xml"/><Relationship Id="rId147" Type="http://schemas.openxmlformats.org/officeDocument/2006/relationships/customXml" Target="../customXml/item147.xml"/><Relationship Id="rId168" Type="http://schemas.openxmlformats.org/officeDocument/2006/relationships/customXml" Target="../customXml/item168.xml"/><Relationship Id="rId8" Type="http://schemas.openxmlformats.org/officeDocument/2006/relationships/customXml" Target="../customXml/item8.xml"/><Relationship Id="rId51" Type="http://schemas.openxmlformats.org/officeDocument/2006/relationships/customXml" Target="../customXml/item51.xml"/><Relationship Id="rId72" Type="http://schemas.openxmlformats.org/officeDocument/2006/relationships/customXml" Target="../customXml/item72.xml"/><Relationship Id="rId93" Type="http://schemas.openxmlformats.org/officeDocument/2006/relationships/customXml" Target="../customXml/item93.xml"/><Relationship Id="rId98" Type="http://schemas.openxmlformats.org/officeDocument/2006/relationships/customXml" Target="../customXml/item98.xml"/><Relationship Id="rId121" Type="http://schemas.openxmlformats.org/officeDocument/2006/relationships/customXml" Target="../customXml/item121.xml"/><Relationship Id="rId142" Type="http://schemas.openxmlformats.org/officeDocument/2006/relationships/customXml" Target="../customXml/item142.xml"/><Relationship Id="rId163" Type="http://schemas.openxmlformats.org/officeDocument/2006/relationships/customXml" Target="../customXml/item163.xml"/><Relationship Id="rId184" Type="http://schemas.openxmlformats.org/officeDocument/2006/relationships/slide" Target="slides/slide3.xml"/><Relationship Id="rId189" Type="http://schemas.openxmlformats.org/officeDocument/2006/relationships/slide" Target="slides/slide8.xml"/><Relationship Id="rId3" Type="http://schemas.openxmlformats.org/officeDocument/2006/relationships/customXml" Target="../customXml/item3.xml"/><Relationship Id="rId25" Type="http://schemas.openxmlformats.org/officeDocument/2006/relationships/customXml" Target="../customXml/item25.xml"/><Relationship Id="rId46" Type="http://schemas.openxmlformats.org/officeDocument/2006/relationships/customXml" Target="../customXml/item46.xml"/><Relationship Id="rId67" Type="http://schemas.openxmlformats.org/officeDocument/2006/relationships/customXml" Target="../customXml/item67.xml"/><Relationship Id="rId116" Type="http://schemas.openxmlformats.org/officeDocument/2006/relationships/customXml" Target="../customXml/item116.xml"/><Relationship Id="rId137" Type="http://schemas.openxmlformats.org/officeDocument/2006/relationships/customXml" Target="../customXml/item137.xml"/><Relationship Id="rId158" Type="http://schemas.openxmlformats.org/officeDocument/2006/relationships/customXml" Target="../customXml/item158.xml"/><Relationship Id="rId20" Type="http://schemas.openxmlformats.org/officeDocument/2006/relationships/customXml" Target="../customXml/item20.xml"/><Relationship Id="rId41" Type="http://schemas.openxmlformats.org/officeDocument/2006/relationships/customXml" Target="../customXml/item41.xml"/><Relationship Id="rId62" Type="http://schemas.openxmlformats.org/officeDocument/2006/relationships/customXml" Target="../customXml/item62.xml"/><Relationship Id="rId83" Type="http://schemas.openxmlformats.org/officeDocument/2006/relationships/customXml" Target="../customXml/item83.xml"/><Relationship Id="rId88" Type="http://schemas.openxmlformats.org/officeDocument/2006/relationships/customXml" Target="../customXml/item88.xml"/><Relationship Id="rId111" Type="http://schemas.openxmlformats.org/officeDocument/2006/relationships/customXml" Target="../customXml/item111.xml"/><Relationship Id="rId132" Type="http://schemas.openxmlformats.org/officeDocument/2006/relationships/customXml" Target="../customXml/item132.xml"/><Relationship Id="rId153" Type="http://schemas.openxmlformats.org/officeDocument/2006/relationships/customXml" Target="../customXml/item153.xml"/><Relationship Id="rId174" Type="http://schemas.openxmlformats.org/officeDocument/2006/relationships/customXml" Target="../customXml/item174.xml"/><Relationship Id="rId179" Type="http://schemas.openxmlformats.org/officeDocument/2006/relationships/customXml" Target="../customXml/item179.xml"/><Relationship Id="rId195" Type="http://schemas.openxmlformats.org/officeDocument/2006/relationships/slide" Target="slides/slide14.xml"/><Relationship Id="rId190" Type="http://schemas.openxmlformats.org/officeDocument/2006/relationships/slide" Target="slides/slide9.xml"/><Relationship Id="rId15" Type="http://schemas.openxmlformats.org/officeDocument/2006/relationships/customXml" Target="../customXml/item15.xml"/><Relationship Id="rId36" Type="http://schemas.openxmlformats.org/officeDocument/2006/relationships/customXml" Target="../customXml/item36.xml"/><Relationship Id="rId57" Type="http://schemas.openxmlformats.org/officeDocument/2006/relationships/customXml" Target="../customXml/item57.xml"/><Relationship Id="rId106" Type="http://schemas.openxmlformats.org/officeDocument/2006/relationships/customXml" Target="../customXml/item106.xml"/><Relationship Id="rId127" Type="http://schemas.openxmlformats.org/officeDocument/2006/relationships/customXml" Target="../customXml/item127.xml"/><Relationship Id="rId10" Type="http://schemas.openxmlformats.org/officeDocument/2006/relationships/customXml" Target="../customXml/item10.xml"/><Relationship Id="rId31" Type="http://schemas.openxmlformats.org/officeDocument/2006/relationships/customXml" Target="../customXml/item31.xml"/><Relationship Id="rId52" Type="http://schemas.openxmlformats.org/officeDocument/2006/relationships/customXml" Target="../customXml/item52.xml"/><Relationship Id="rId73" Type="http://schemas.openxmlformats.org/officeDocument/2006/relationships/customXml" Target="../customXml/item73.xml"/><Relationship Id="rId78" Type="http://schemas.openxmlformats.org/officeDocument/2006/relationships/customXml" Target="../customXml/item78.xml"/><Relationship Id="rId94" Type="http://schemas.openxmlformats.org/officeDocument/2006/relationships/customXml" Target="../customXml/item94.xml"/><Relationship Id="rId99" Type="http://schemas.openxmlformats.org/officeDocument/2006/relationships/customXml" Target="../customXml/item99.xml"/><Relationship Id="rId101" Type="http://schemas.openxmlformats.org/officeDocument/2006/relationships/customXml" Target="../customXml/item101.xml"/><Relationship Id="rId122" Type="http://schemas.openxmlformats.org/officeDocument/2006/relationships/customXml" Target="../customXml/item122.xml"/><Relationship Id="rId143" Type="http://schemas.openxmlformats.org/officeDocument/2006/relationships/customXml" Target="../customXml/item143.xml"/><Relationship Id="rId148" Type="http://schemas.openxmlformats.org/officeDocument/2006/relationships/customXml" Target="../customXml/item148.xml"/><Relationship Id="rId164" Type="http://schemas.openxmlformats.org/officeDocument/2006/relationships/customXml" Target="../customXml/item164.xml"/><Relationship Id="rId169" Type="http://schemas.openxmlformats.org/officeDocument/2006/relationships/customXml" Target="../customXml/item169.xml"/><Relationship Id="rId185" Type="http://schemas.openxmlformats.org/officeDocument/2006/relationships/slide" Target="slides/slide4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80" Type="http://schemas.openxmlformats.org/officeDocument/2006/relationships/customXml" Target="../customXml/item180.xml"/><Relationship Id="rId26" Type="http://schemas.openxmlformats.org/officeDocument/2006/relationships/customXml" Target="../customXml/item26.xml"/><Relationship Id="rId47" Type="http://schemas.openxmlformats.org/officeDocument/2006/relationships/customXml" Target="../customXml/item47.xml"/><Relationship Id="rId68" Type="http://schemas.openxmlformats.org/officeDocument/2006/relationships/customXml" Target="../customXml/item68.xml"/><Relationship Id="rId89" Type="http://schemas.openxmlformats.org/officeDocument/2006/relationships/customXml" Target="../customXml/item89.xml"/><Relationship Id="rId112" Type="http://schemas.openxmlformats.org/officeDocument/2006/relationships/customXml" Target="../customXml/item112.xml"/><Relationship Id="rId133" Type="http://schemas.openxmlformats.org/officeDocument/2006/relationships/customXml" Target="../customXml/item133.xml"/><Relationship Id="rId154" Type="http://schemas.openxmlformats.org/officeDocument/2006/relationships/customXml" Target="../customXml/item154.xml"/><Relationship Id="rId175" Type="http://schemas.openxmlformats.org/officeDocument/2006/relationships/customXml" Target="../customXml/item175.xml"/><Relationship Id="rId196" Type="http://schemas.openxmlformats.org/officeDocument/2006/relationships/slide" Target="slides/slide15.xml"/><Relationship Id="rId200" Type="http://schemas.openxmlformats.org/officeDocument/2006/relationships/viewProps" Target="viewProps.xml"/><Relationship Id="rId16" Type="http://schemas.openxmlformats.org/officeDocument/2006/relationships/customXml" Target="../customXml/item16.xml"/><Relationship Id="rId37" Type="http://schemas.openxmlformats.org/officeDocument/2006/relationships/customXml" Target="../customXml/item37.xml"/><Relationship Id="rId58" Type="http://schemas.openxmlformats.org/officeDocument/2006/relationships/customXml" Target="../customXml/item58.xml"/><Relationship Id="rId79" Type="http://schemas.openxmlformats.org/officeDocument/2006/relationships/customXml" Target="../customXml/item79.xml"/><Relationship Id="rId102" Type="http://schemas.openxmlformats.org/officeDocument/2006/relationships/customXml" Target="../customXml/item102.xml"/><Relationship Id="rId123" Type="http://schemas.openxmlformats.org/officeDocument/2006/relationships/customXml" Target="../customXml/item123.xml"/><Relationship Id="rId144" Type="http://schemas.openxmlformats.org/officeDocument/2006/relationships/customXml" Target="../customXml/item144.xml"/><Relationship Id="rId90" Type="http://schemas.openxmlformats.org/officeDocument/2006/relationships/customXml" Target="../customXml/item90.xml"/><Relationship Id="rId165" Type="http://schemas.openxmlformats.org/officeDocument/2006/relationships/customXml" Target="../customXml/item165.xml"/><Relationship Id="rId186" Type="http://schemas.openxmlformats.org/officeDocument/2006/relationships/slide" Target="slides/slide5.xml"/><Relationship Id="rId27" Type="http://schemas.openxmlformats.org/officeDocument/2006/relationships/customXml" Target="../customXml/item27.xml"/><Relationship Id="rId48" Type="http://schemas.openxmlformats.org/officeDocument/2006/relationships/customXml" Target="../customXml/item48.xml"/><Relationship Id="rId69" Type="http://schemas.openxmlformats.org/officeDocument/2006/relationships/customXml" Target="../customXml/item69.xml"/><Relationship Id="rId113" Type="http://schemas.openxmlformats.org/officeDocument/2006/relationships/customXml" Target="../customXml/item113.xml"/><Relationship Id="rId134" Type="http://schemas.openxmlformats.org/officeDocument/2006/relationships/customXml" Target="../customXml/item134.xml"/><Relationship Id="rId80" Type="http://schemas.openxmlformats.org/officeDocument/2006/relationships/customXml" Target="../customXml/item80.xml"/><Relationship Id="rId155" Type="http://schemas.openxmlformats.org/officeDocument/2006/relationships/customXml" Target="../customXml/item155.xml"/><Relationship Id="rId176" Type="http://schemas.openxmlformats.org/officeDocument/2006/relationships/customXml" Target="../customXml/item176.xml"/><Relationship Id="rId197" Type="http://schemas.openxmlformats.org/officeDocument/2006/relationships/slide" Target="slides/slide16.xml"/><Relationship Id="rId201" Type="http://schemas.openxmlformats.org/officeDocument/2006/relationships/theme" Target="theme/theme1.xml"/><Relationship Id="rId17" Type="http://schemas.openxmlformats.org/officeDocument/2006/relationships/customXml" Target="../customXml/item17.xml"/><Relationship Id="rId38" Type="http://schemas.openxmlformats.org/officeDocument/2006/relationships/customXml" Target="../customXml/item38.xml"/><Relationship Id="rId59" Type="http://schemas.openxmlformats.org/officeDocument/2006/relationships/customXml" Target="../customXml/item59.xml"/><Relationship Id="rId103" Type="http://schemas.openxmlformats.org/officeDocument/2006/relationships/customXml" Target="../customXml/item103.xml"/><Relationship Id="rId124" Type="http://schemas.openxmlformats.org/officeDocument/2006/relationships/customXml" Target="../customXml/item124.xml"/><Relationship Id="rId70" Type="http://schemas.openxmlformats.org/officeDocument/2006/relationships/customXml" Target="../customXml/item70.xml"/><Relationship Id="rId91" Type="http://schemas.openxmlformats.org/officeDocument/2006/relationships/customXml" Target="../customXml/item91.xml"/><Relationship Id="rId145" Type="http://schemas.openxmlformats.org/officeDocument/2006/relationships/customXml" Target="../customXml/item145.xml"/><Relationship Id="rId166" Type="http://schemas.openxmlformats.org/officeDocument/2006/relationships/customXml" Target="../customXml/item166.xml"/><Relationship Id="rId187" Type="http://schemas.openxmlformats.org/officeDocument/2006/relationships/slide" Target="slides/slide6.xml"/><Relationship Id="rId1" Type="http://schemas.openxmlformats.org/officeDocument/2006/relationships/customXml" Target="../customXml/item1.xml"/><Relationship Id="rId28" Type="http://schemas.openxmlformats.org/officeDocument/2006/relationships/customXml" Target="../customXml/item28.xml"/><Relationship Id="rId49" Type="http://schemas.openxmlformats.org/officeDocument/2006/relationships/customXml" Target="../customXml/item49.xml"/><Relationship Id="rId114" Type="http://schemas.openxmlformats.org/officeDocument/2006/relationships/customXml" Target="../customXml/item114.xml"/><Relationship Id="rId60" Type="http://schemas.openxmlformats.org/officeDocument/2006/relationships/customXml" Target="../customXml/item60.xml"/><Relationship Id="rId81" Type="http://schemas.openxmlformats.org/officeDocument/2006/relationships/customXml" Target="../customXml/item81.xml"/><Relationship Id="rId135" Type="http://schemas.openxmlformats.org/officeDocument/2006/relationships/customXml" Target="../customXml/item135.xml"/><Relationship Id="rId156" Type="http://schemas.openxmlformats.org/officeDocument/2006/relationships/customXml" Target="../customXml/item156.xml"/><Relationship Id="rId177" Type="http://schemas.openxmlformats.org/officeDocument/2006/relationships/customXml" Target="../customXml/item177.xml"/><Relationship Id="rId198" Type="http://schemas.openxmlformats.org/officeDocument/2006/relationships/slide" Target="slides/slide17.xml"/><Relationship Id="rId202" Type="http://schemas.openxmlformats.org/officeDocument/2006/relationships/tableStyles" Target="tableStyles.xml"/><Relationship Id="rId18" Type="http://schemas.openxmlformats.org/officeDocument/2006/relationships/customXml" Target="../customXml/item18.xml"/><Relationship Id="rId39" Type="http://schemas.openxmlformats.org/officeDocument/2006/relationships/customXml" Target="../customXml/item39.xml"/><Relationship Id="rId50" Type="http://schemas.openxmlformats.org/officeDocument/2006/relationships/customXml" Target="../customXml/item50.xml"/><Relationship Id="rId104" Type="http://schemas.openxmlformats.org/officeDocument/2006/relationships/customXml" Target="../customXml/item104.xml"/><Relationship Id="rId125" Type="http://schemas.openxmlformats.org/officeDocument/2006/relationships/customXml" Target="../customXml/item125.xml"/><Relationship Id="rId146" Type="http://schemas.openxmlformats.org/officeDocument/2006/relationships/customXml" Target="../customXml/item146.xml"/><Relationship Id="rId167" Type="http://schemas.openxmlformats.org/officeDocument/2006/relationships/customXml" Target="../customXml/item167.xml"/><Relationship Id="rId188" Type="http://schemas.openxmlformats.org/officeDocument/2006/relationships/slide" Target="slides/slide7.xml"/><Relationship Id="rId71" Type="http://schemas.openxmlformats.org/officeDocument/2006/relationships/customXml" Target="../customXml/item71.xml"/><Relationship Id="rId92" Type="http://schemas.openxmlformats.org/officeDocument/2006/relationships/customXml" Target="../customXml/item9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7B46F7-F91E-4602-8DAA-FD103613588A}" type="doc">
      <dgm:prSet loTypeId="urn:microsoft.com/office/officeart/2005/8/layout/gear1" loCatId="cycle" qsTypeId="urn:microsoft.com/office/officeart/2005/8/quickstyle/simple1" qsCatId="simple" csTypeId="urn:microsoft.com/office/officeart/2005/8/colors/accent5_4" csCatId="accent5" phldr="1"/>
      <dgm:spPr/>
    </dgm:pt>
    <dgm:pt modelId="{9B784693-2B3E-412C-8532-B0E5B923269C}">
      <dgm:prSet phldrT="[Text]"/>
      <dgm:spPr>
        <a:xfrm rot="20700000">
          <a:off x="293177" y="56520"/>
          <a:ext cx="228551" cy="228551"/>
        </a:xfrm>
      </dgm:spPr>
      <dgm:t>
        <a:bodyPr/>
        <a:lstStyle/>
        <a:p>
          <a:endParaRPr lang="en-US">
            <a:solidFill>
              <a:srgbClr val="FFFFFF"/>
            </a:solidFill>
            <a:latin typeface="Calibri"/>
            <a:ea typeface="+mn-ea"/>
            <a:cs typeface="+mn-cs"/>
          </a:endParaRPr>
        </a:p>
      </dgm:t>
    </dgm:pt>
    <dgm:pt modelId="{79BD984A-3C01-43F7-838F-3714977F7EDC}" type="parTrans" cxnId="{3A85B18D-F415-45BE-B153-CEF256C8FBC4}">
      <dgm:prSet/>
      <dgm:spPr/>
      <dgm:t>
        <a:bodyPr/>
        <a:lstStyle/>
        <a:p>
          <a:endParaRPr lang="en-US"/>
        </a:p>
      </dgm:t>
    </dgm:pt>
    <dgm:pt modelId="{3F2A7CD1-2285-4589-8B82-B3B939118613}" type="sibTrans" cxnId="{3A85B18D-F415-45BE-B153-CEF256C8FBC4}">
      <dgm:prSet/>
      <dgm:spPr>
        <a:xfrm>
          <a:off x="240311" y="20153"/>
          <a:ext cx="321612" cy="321612"/>
        </a:xfrm>
      </dgm:spPr>
      <dgm:t>
        <a:bodyPr/>
        <a:lstStyle/>
        <a:p>
          <a:endParaRPr lang="en-US"/>
        </a:p>
      </dgm:t>
    </dgm:pt>
    <dgm:pt modelId="{31A23101-2B97-4122-A1AB-73FD0D988FA2}">
      <dgm:prSet phldrT="[Text]"/>
      <dgm:spPr>
        <a:xfrm>
          <a:off x="162525" y="217449"/>
          <a:ext cx="233263" cy="233263"/>
        </a:xfrm>
      </dgm:spPr>
      <dgm:t>
        <a:bodyPr/>
        <a:lstStyle/>
        <a:p>
          <a:r>
            <a:rPr lang="de-AT" smtClean="0">
              <a:latin typeface="Calibri"/>
              <a:ea typeface="+mn-ea"/>
              <a:cs typeface="+mn-cs"/>
            </a:rPr>
            <a:t> </a:t>
          </a:r>
          <a:endParaRPr lang="en-US">
            <a:latin typeface="Calibri"/>
            <a:ea typeface="+mn-ea"/>
            <a:cs typeface="+mn-cs"/>
          </a:endParaRPr>
        </a:p>
      </dgm:t>
    </dgm:pt>
    <dgm:pt modelId="{85F62A51-2AEE-4C3C-86C2-966410342B42}" type="sibTrans" cxnId="{FC546C1D-697E-4836-AE0B-9854D89F71A4}">
      <dgm:prSet/>
      <dgm:spPr>
        <a:xfrm>
          <a:off x="121215" y="179531"/>
          <a:ext cx="298286" cy="298286"/>
        </a:xfrm>
      </dgm:spPr>
      <dgm:t>
        <a:bodyPr/>
        <a:lstStyle/>
        <a:p>
          <a:endParaRPr lang="en-US"/>
        </a:p>
      </dgm:t>
    </dgm:pt>
    <dgm:pt modelId="{494EC802-AD49-4EF1-9FD1-5B11EEEAE597}" type="parTrans" cxnId="{FC546C1D-697E-4836-AE0B-9854D89F71A4}">
      <dgm:prSet/>
      <dgm:spPr/>
      <dgm:t>
        <a:bodyPr/>
        <a:lstStyle/>
        <a:p>
          <a:endParaRPr lang="en-US"/>
        </a:p>
      </dgm:t>
    </dgm:pt>
    <dgm:pt modelId="{5C320BD3-27DF-4C6D-964A-C01DBEFC02FD}">
      <dgm:prSet phldrT="[Text]"/>
      <dgm:spPr>
        <a:xfrm>
          <a:off x="349137" y="293259"/>
          <a:ext cx="320737" cy="320737"/>
        </a:xfrm>
      </dgm:spPr>
      <dgm:t>
        <a:bodyPr/>
        <a:lstStyle/>
        <a:p>
          <a:r>
            <a:rPr lang="de-AT" smtClean="0">
              <a:latin typeface="Calibri"/>
              <a:ea typeface="+mn-ea"/>
              <a:cs typeface="+mn-cs"/>
            </a:rPr>
            <a:t> </a:t>
          </a:r>
          <a:endParaRPr lang="en-US">
            <a:latin typeface="Calibri"/>
            <a:ea typeface="+mn-ea"/>
            <a:cs typeface="+mn-cs"/>
          </a:endParaRPr>
        </a:p>
      </dgm:t>
    </dgm:pt>
    <dgm:pt modelId="{9B3DAEDD-8B8A-4427-9669-3CAB13C5032C}" type="sibTrans" cxnId="{ED6A16AB-65A4-47CF-B0E8-BB5E5A5A093A}">
      <dgm:prSet/>
      <dgm:spPr>
        <a:xfrm>
          <a:off x="299594" y="256267"/>
          <a:ext cx="410544" cy="410544"/>
        </a:xfrm>
      </dgm:spPr>
      <dgm:t>
        <a:bodyPr/>
        <a:lstStyle/>
        <a:p>
          <a:endParaRPr lang="en-US"/>
        </a:p>
      </dgm:t>
    </dgm:pt>
    <dgm:pt modelId="{7A77BD64-C699-436C-AE16-159EAF3AE47C}" type="parTrans" cxnId="{ED6A16AB-65A4-47CF-B0E8-BB5E5A5A093A}">
      <dgm:prSet/>
      <dgm:spPr/>
      <dgm:t>
        <a:bodyPr/>
        <a:lstStyle/>
        <a:p>
          <a:endParaRPr lang="en-US"/>
        </a:p>
      </dgm:t>
    </dgm:pt>
    <dgm:pt modelId="{D4B3EF3A-FB63-4695-8490-F7975BD4598E}" type="pres">
      <dgm:prSet presAssocID="{427B46F7-F91E-4602-8DAA-FD103613588A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F3E1FD1C-C7FD-4D4F-847E-8DCE07A9BD64}" type="pres">
      <dgm:prSet presAssocID="{5C320BD3-27DF-4C6D-964A-C01DBEFC02FD}" presName="gear1" presStyleLbl="node1" presStyleIdx="0" presStyleCnt="3" custLinFactNeighborX="4882" custLinFactNeighborY="-20106">
        <dgm:presLayoutVars>
          <dgm:chMax val="1"/>
          <dgm:bulletEnabled val="1"/>
        </dgm:presLayoutVars>
      </dgm:prSet>
      <dgm:spPr>
        <a:prstGeom prst="gear9">
          <a:avLst/>
        </a:prstGeom>
      </dgm:spPr>
      <dgm:t>
        <a:bodyPr/>
        <a:lstStyle/>
        <a:p>
          <a:endParaRPr lang="en-US"/>
        </a:p>
      </dgm:t>
    </dgm:pt>
    <dgm:pt modelId="{867225EF-C6F6-4735-8211-368C50AC140A}" type="pres">
      <dgm:prSet presAssocID="{5C320BD3-27DF-4C6D-964A-C01DBEFC02FD}" presName="gear1srcNode" presStyleLbl="node1" presStyleIdx="0" presStyleCnt="3"/>
      <dgm:spPr/>
      <dgm:t>
        <a:bodyPr/>
        <a:lstStyle/>
        <a:p>
          <a:endParaRPr lang="en-US"/>
        </a:p>
      </dgm:t>
    </dgm:pt>
    <dgm:pt modelId="{921CC4B8-2894-487C-A199-6020090CDE33}" type="pres">
      <dgm:prSet presAssocID="{5C320BD3-27DF-4C6D-964A-C01DBEFC02FD}" presName="gear1dstNode" presStyleLbl="node1" presStyleIdx="0" presStyleCnt="3"/>
      <dgm:spPr/>
      <dgm:t>
        <a:bodyPr/>
        <a:lstStyle/>
        <a:p>
          <a:endParaRPr lang="en-US"/>
        </a:p>
      </dgm:t>
    </dgm:pt>
    <dgm:pt modelId="{D91FA5DB-AD5D-4BC2-B466-E6A5ABBF67A3}" type="pres">
      <dgm:prSet presAssocID="{31A23101-2B97-4122-A1AB-73FD0D988FA2}" presName="gear2" presStyleLbl="node1" presStyleIdx="1" presStyleCnt="3">
        <dgm:presLayoutVars>
          <dgm:chMax val="1"/>
          <dgm:bulletEnabled val="1"/>
        </dgm:presLayoutVars>
      </dgm:prSet>
      <dgm:spPr>
        <a:prstGeom prst="gear6">
          <a:avLst/>
        </a:prstGeom>
      </dgm:spPr>
      <dgm:t>
        <a:bodyPr/>
        <a:lstStyle/>
        <a:p>
          <a:endParaRPr lang="en-US"/>
        </a:p>
      </dgm:t>
    </dgm:pt>
    <dgm:pt modelId="{D0FCD1B3-49E6-4767-948A-7EEB9159A666}" type="pres">
      <dgm:prSet presAssocID="{31A23101-2B97-4122-A1AB-73FD0D988FA2}" presName="gear2srcNode" presStyleLbl="node1" presStyleIdx="1" presStyleCnt="3"/>
      <dgm:spPr/>
      <dgm:t>
        <a:bodyPr/>
        <a:lstStyle/>
        <a:p>
          <a:endParaRPr lang="en-US"/>
        </a:p>
      </dgm:t>
    </dgm:pt>
    <dgm:pt modelId="{4CCFE5D4-CC7D-4789-BE81-408372ABA811}" type="pres">
      <dgm:prSet presAssocID="{31A23101-2B97-4122-A1AB-73FD0D988FA2}" presName="gear2dstNode" presStyleLbl="node1" presStyleIdx="1" presStyleCnt="3"/>
      <dgm:spPr/>
      <dgm:t>
        <a:bodyPr/>
        <a:lstStyle/>
        <a:p>
          <a:endParaRPr lang="en-US"/>
        </a:p>
      </dgm:t>
    </dgm:pt>
    <dgm:pt modelId="{80044FAC-AFD0-432F-A9D3-08C51B2612A6}" type="pres">
      <dgm:prSet presAssocID="{9B784693-2B3E-412C-8532-B0E5B923269C}" presName="gear3" presStyleLbl="node1" presStyleIdx="2" presStyleCnt="3"/>
      <dgm:spPr>
        <a:prstGeom prst="gear6">
          <a:avLst/>
        </a:prstGeom>
      </dgm:spPr>
      <dgm:t>
        <a:bodyPr/>
        <a:lstStyle/>
        <a:p>
          <a:endParaRPr lang="en-US"/>
        </a:p>
      </dgm:t>
    </dgm:pt>
    <dgm:pt modelId="{687D06F3-7E1C-4C47-B4D9-0040A54A0124}" type="pres">
      <dgm:prSet presAssocID="{9B784693-2B3E-412C-8532-B0E5B923269C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E82100-67F8-49CB-9295-D467374309EF}" type="pres">
      <dgm:prSet presAssocID="{9B784693-2B3E-412C-8532-B0E5B923269C}" presName="gear3srcNode" presStyleLbl="node1" presStyleIdx="2" presStyleCnt="3"/>
      <dgm:spPr/>
      <dgm:t>
        <a:bodyPr/>
        <a:lstStyle/>
        <a:p>
          <a:endParaRPr lang="en-US"/>
        </a:p>
      </dgm:t>
    </dgm:pt>
    <dgm:pt modelId="{D1A83070-F768-411E-A42D-EB70C4089819}" type="pres">
      <dgm:prSet presAssocID="{9B784693-2B3E-412C-8532-B0E5B923269C}" presName="gear3dstNode" presStyleLbl="node1" presStyleIdx="2" presStyleCnt="3"/>
      <dgm:spPr/>
      <dgm:t>
        <a:bodyPr/>
        <a:lstStyle/>
        <a:p>
          <a:endParaRPr lang="en-US"/>
        </a:p>
      </dgm:t>
    </dgm:pt>
    <dgm:pt modelId="{4B664F0D-C137-4358-8CB0-EE6C1C29CA05}" type="pres">
      <dgm:prSet presAssocID="{9B3DAEDD-8B8A-4427-9669-3CAB13C5032C}" presName="connector1" presStyleLbl="sibTrans2D1" presStyleIdx="0" presStyleCnt="3"/>
      <dgm:spPr>
        <a:prstGeom prst="circularArrow">
          <a:avLst>
            <a:gd name="adj1" fmla="val 4687"/>
            <a:gd name="adj2" fmla="val 299029"/>
            <a:gd name="adj3" fmla="val 2218359"/>
            <a:gd name="adj4" fmla="val 16839647"/>
            <a:gd name="adj5" fmla="val 5469"/>
          </a:avLst>
        </a:prstGeom>
      </dgm:spPr>
      <dgm:t>
        <a:bodyPr/>
        <a:lstStyle/>
        <a:p>
          <a:endParaRPr lang="en-US"/>
        </a:p>
      </dgm:t>
    </dgm:pt>
    <dgm:pt modelId="{FE085B11-6E4A-445B-A0D3-336D8C2FC784}" type="pres">
      <dgm:prSet presAssocID="{85F62A51-2AEE-4C3C-86C2-966410342B42}" presName="connector2" presStyleLbl="sibTrans2D1" presStyleIdx="1" presStyleCnt="3"/>
      <dgm:spPr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</dgm:spPr>
      <dgm:t>
        <a:bodyPr/>
        <a:lstStyle/>
        <a:p>
          <a:endParaRPr lang="en-US"/>
        </a:p>
      </dgm:t>
    </dgm:pt>
    <dgm:pt modelId="{FF5742EA-77E5-4638-BB59-8AFD30C43FCF}" type="pres">
      <dgm:prSet presAssocID="{3F2A7CD1-2285-4589-8B82-B3B939118613}" presName="connector3" presStyleLbl="sibTrans2D1" presStyleIdx="2" presStyleCnt="3"/>
      <dgm:spPr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</dgm:spPr>
      <dgm:t>
        <a:bodyPr/>
        <a:lstStyle/>
        <a:p>
          <a:endParaRPr lang="en-US"/>
        </a:p>
      </dgm:t>
    </dgm:pt>
  </dgm:ptLst>
  <dgm:cxnLst>
    <dgm:cxn modelId="{28304333-F6BE-4D92-B714-E3DE39650398}" type="presOf" srcId="{9B784693-2B3E-412C-8532-B0E5B923269C}" destId="{80044FAC-AFD0-432F-A9D3-08C51B2612A6}" srcOrd="0" destOrd="0" presId="urn:microsoft.com/office/officeart/2005/8/layout/gear1"/>
    <dgm:cxn modelId="{A949CDB8-2110-4AAD-B057-7AD990CA4A34}" type="presOf" srcId="{9B3DAEDD-8B8A-4427-9669-3CAB13C5032C}" destId="{4B664F0D-C137-4358-8CB0-EE6C1C29CA05}" srcOrd="0" destOrd="0" presId="urn:microsoft.com/office/officeart/2005/8/layout/gear1"/>
    <dgm:cxn modelId="{637ED7A3-86B9-45F3-B096-EC6F2D8D49CE}" type="presOf" srcId="{5C320BD3-27DF-4C6D-964A-C01DBEFC02FD}" destId="{921CC4B8-2894-487C-A199-6020090CDE33}" srcOrd="2" destOrd="0" presId="urn:microsoft.com/office/officeart/2005/8/layout/gear1"/>
    <dgm:cxn modelId="{0839E0A3-4089-4A85-A762-C820417E0E00}" type="presOf" srcId="{9B784693-2B3E-412C-8532-B0E5B923269C}" destId="{D1A83070-F768-411E-A42D-EB70C4089819}" srcOrd="3" destOrd="0" presId="urn:microsoft.com/office/officeart/2005/8/layout/gear1"/>
    <dgm:cxn modelId="{524C7F38-4A97-4FFB-A98A-9015B263EBED}" type="presOf" srcId="{427B46F7-F91E-4602-8DAA-FD103613588A}" destId="{D4B3EF3A-FB63-4695-8490-F7975BD4598E}" srcOrd="0" destOrd="0" presId="urn:microsoft.com/office/officeart/2005/8/layout/gear1"/>
    <dgm:cxn modelId="{3AD12FF7-76C1-460D-8620-CE40C10E7E9D}" type="presOf" srcId="{9B784693-2B3E-412C-8532-B0E5B923269C}" destId="{7AE82100-67F8-49CB-9295-D467374309EF}" srcOrd="2" destOrd="0" presId="urn:microsoft.com/office/officeart/2005/8/layout/gear1"/>
    <dgm:cxn modelId="{C1ADB4EA-C03B-4273-B1B2-6E2BFFB5AE04}" type="presOf" srcId="{5C320BD3-27DF-4C6D-964A-C01DBEFC02FD}" destId="{F3E1FD1C-C7FD-4D4F-847E-8DCE07A9BD64}" srcOrd="0" destOrd="0" presId="urn:microsoft.com/office/officeart/2005/8/layout/gear1"/>
    <dgm:cxn modelId="{5D6D1033-57FC-4EEF-A9F4-F8A92EE7BE3F}" type="presOf" srcId="{9B784693-2B3E-412C-8532-B0E5B923269C}" destId="{687D06F3-7E1C-4C47-B4D9-0040A54A0124}" srcOrd="1" destOrd="0" presId="urn:microsoft.com/office/officeart/2005/8/layout/gear1"/>
    <dgm:cxn modelId="{42733B1F-38C0-4224-97C7-B7B40BA5371D}" type="presOf" srcId="{31A23101-2B97-4122-A1AB-73FD0D988FA2}" destId="{D0FCD1B3-49E6-4767-948A-7EEB9159A666}" srcOrd="1" destOrd="0" presId="urn:microsoft.com/office/officeart/2005/8/layout/gear1"/>
    <dgm:cxn modelId="{FC546C1D-697E-4836-AE0B-9854D89F71A4}" srcId="{427B46F7-F91E-4602-8DAA-FD103613588A}" destId="{31A23101-2B97-4122-A1AB-73FD0D988FA2}" srcOrd="1" destOrd="0" parTransId="{494EC802-AD49-4EF1-9FD1-5B11EEEAE597}" sibTransId="{85F62A51-2AEE-4C3C-86C2-966410342B42}"/>
    <dgm:cxn modelId="{3A85B18D-F415-45BE-B153-CEF256C8FBC4}" srcId="{427B46F7-F91E-4602-8DAA-FD103613588A}" destId="{9B784693-2B3E-412C-8532-B0E5B923269C}" srcOrd="2" destOrd="0" parTransId="{79BD984A-3C01-43F7-838F-3714977F7EDC}" sibTransId="{3F2A7CD1-2285-4589-8B82-B3B939118613}"/>
    <dgm:cxn modelId="{954194E2-7551-4091-BCB1-FE0FD17AEA53}" type="presOf" srcId="{3F2A7CD1-2285-4589-8B82-B3B939118613}" destId="{FF5742EA-77E5-4638-BB59-8AFD30C43FCF}" srcOrd="0" destOrd="0" presId="urn:microsoft.com/office/officeart/2005/8/layout/gear1"/>
    <dgm:cxn modelId="{ED6A16AB-65A4-47CF-B0E8-BB5E5A5A093A}" srcId="{427B46F7-F91E-4602-8DAA-FD103613588A}" destId="{5C320BD3-27DF-4C6D-964A-C01DBEFC02FD}" srcOrd="0" destOrd="0" parTransId="{7A77BD64-C699-436C-AE16-159EAF3AE47C}" sibTransId="{9B3DAEDD-8B8A-4427-9669-3CAB13C5032C}"/>
    <dgm:cxn modelId="{01F9CB60-261B-4C2F-BB48-E0D48CAE70E4}" type="presOf" srcId="{31A23101-2B97-4122-A1AB-73FD0D988FA2}" destId="{D91FA5DB-AD5D-4BC2-B466-E6A5ABBF67A3}" srcOrd="0" destOrd="0" presId="urn:microsoft.com/office/officeart/2005/8/layout/gear1"/>
    <dgm:cxn modelId="{AFAEFFAC-02C5-4A7F-940C-F11C67DAF836}" type="presOf" srcId="{31A23101-2B97-4122-A1AB-73FD0D988FA2}" destId="{4CCFE5D4-CC7D-4789-BE81-408372ABA811}" srcOrd="2" destOrd="0" presId="urn:microsoft.com/office/officeart/2005/8/layout/gear1"/>
    <dgm:cxn modelId="{4E56AF17-EE2D-4144-9082-8E03F93A3EF2}" type="presOf" srcId="{5C320BD3-27DF-4C6D-964A-C01DBEFC02FD}" destId="{867225EF-C6F6-4735-8211-368C50AC140A}" srcOrd="1" destOrd="0" presId="urn:microsoft.com/office/officeart/2005/8/layout/gear1"/>
    <dgm:cxn modelId="{72C38A3B-53DE-49F4-8067-176A4D54C1EE}" type="presOf" srcId="{85F62A51-2AEE-4C3C-86C2-966410342B42}" destId="{FE085B11-6E4A-445B-A0D3-336D8C2FC784}" srcOrd="0" destOrd="0" presId="urn:microsoft.com/office/officeart/2005/8/layout/gear1"/>
    <dgm:cxn modelId="{DF1536B4-B7B2-48B2-8BD5-0BE1F021E311}" type="presParOf" srcId="{D4B3EF3A-FB63-4695-8490-F7975BD4598E}" destId="{F3E1FD1C-C7FD-4D4F-847E-8DCE07A9BD64}" srcOrd="0" destOrd="0" presId="urn:microsoft.com/office/officeart/2005/8/layout/gear1"/>
    <dgm:cxn modelId="{FF637342-37EF-4965-9CFA-25EA94447F40}" type="presParOf" srcId="{D4B3EF3A-FB63-4695-8490-F7975BD4598E}" destId="{867225EF-C6F6-4735-8211-368C50AC140A}" srcOrd="1" destOrd="0" presId="urn:microsoft.com/office/officeart/2005/8/layout/gear1"/>
    <dgm:cxn modelId="{77D2BE8D-6F02-43D7-B4FC-3129B8BE3629}" type="presParOf" srcId="{D4B3EF3A-FB63-4695-8490-F7975BD4598E}" destId="{921CC4B8-2894-487C-A199-6020090CDE33}" srcOrd="2" destOrd="0" presId="urn:microsoft.com/office/officeart/2005/8/layout/gear1"/>
    <dgm:cxn modelId="{E8A8742F-AC44-4FD2-81D3-B206CE2E9DA6}" type="presParOf" srcId="{D4B3EF3A-FB63-4695-8490-F7975BD4598E}" destId="{D91FA5DB-AD5D-4BC2-B466-E6A5ABBF67A3}" srcOrd="3" destOrd="0" presId="urn:microsoft.com/office/officeart/2005/8/layout/gear1"/>
    <dgm:cxn modelId="{F90744EC-8621-4D6B-A157-3696614C86B8}" type="presParOf" srcId="{D4B3EF3A-FB63-4695-8490-F7975BD4598E}" destId="{D0FCD1B3-49E6-4767-948A-7EEB9159A666}" srcOrd="4" destOrd="0" presId="urn:microsoft.com/office/officeart/2005/8/layout/gear1"/>
    <dgm:cxn modelId="{D08A7BD3-FF79-4890-A938-F8F0F2C89A1D}" type="presParOf" srcId="{D4B3EF3A-FB63-4695-8490-F7975BD4598E}" destId="{4CCFE5D4-CC7D-4789-BE81-408372ABA811}" srcOrd="5" destOrd="0" presId="urn:microsoft.com/office/officeart/2005/8/layout/gear1"/>
    <dgm:cxn modelId="{B7CE0027-7BFB-489E-B218-8ED940BACEE6}" type="presParOf" srcId="{D4B3EF3A-FB63-4695-8490-F7975BD4598E}" destId="{80044FAC-AFD0-432F-A9D3-08C51B2612A6}" srcOrd="6" destOrd="0" presId="urn:microsoft.com/office/officeart/2005/8/layout/gear1"/>
    <dgm:cxn modelId="{C4DA1698-BC9F-4CD4-B131-ED50869977AE}" type="presParOf" srcId="{D4B3EF3A-FB63-4695-8490-F7975BD4598E}" destId="{687D06F3-7E1C-4C47-B4D9-0040A54A0124}" srcOrd="7" destOrd="0" presId="urn:microsoft.com/office/officeart/2005/8/layout/gear1"/>
    <dgm:cxn modelId="{4A53A33D-EEEC-4649-AF7A-4BBC08E78097}" type="presParOf" srcId="{D4B3EF3A-FB63-4695-8490-F7975BD4598E}" destId="{7AE82100-67F8-49CB-9295-D467374309EF}" srcOrd="8" destOrd="0" presId="urn:microsoft.com/office/officeart/2005/8/layout/gear1"/>
    <dgm:cxn modelId="{E0B7E2DE-93A9-47BD-94A2-AE51448597B6}" type="presParOf" srcId="{D4B3EF3A-FB63-4695-8490-F7975BD4598E}" destId="{D1A83070-F768-411E-A42D-EB70C4089819}" srcOrd="9" destOrd="0" presId="urn:microsoft.com/office/officeart/2005/8/layout/gear1"/>
    <dgm:cxn modelId="{29F14F81-99D6-4D05-9DD2-3CA06EB26092}" type="presParOf" srcId="{D4B3EF3A-FB63-4695-8490-F7975BD4598E}" destId="{4B664F0D-C137-4358-8CB0-EE6C1C29CA05}" srcOrd="10" destOrd="0" presId="urn:microsoft.com/office/officeart/2005/8/layout/gear1"/>
    <dgm:cxn modelId="{35D3C0E3-FBE1-4251-BF83-52B1DB6615EF}" type="presParOf" srcId="{D4B3EF3A-FB63-4695-8490-F7975BD4598E}" destId="{FE085B11-6E4A-445B-A0D3-336D8C2FC784}" srcOrd="11" destOrd="0" presId="urn:microsoft.com/office/officeart/2005/8/layout/gear1"/>
    <dgm:cxn modelId="{D217E2E8-52CC-4FE8-9526-276892D2F0B6}" type="presParOf" srcId="{D4B3EF3A-FB63-4695-8490-F7975BD4598E}" destId="{FF5742EA-77E5-4638-BB59-8AFD30C43FCF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2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27B46F7-F91E-4602-8DAA-FD103613588A}" type="doc">
      <dgm:prSet loTypeId="urn:microsoft.com/office/officeart/2005/8/layout/gear1" loCatId="cycle" qsTypeId="urn:microsoft.com/office/officeart/2005/8/quickstyle/simple1" qsCatId="simple" csTypeId="urn:microsoft.com/office/officeart/2005/8/colors/accent5_4" csCatId="accent5" phldr="1"/>
      <dgm:spPr/>
    </dgm:pt>
    <dgm:pt modelId="{9B784693-2B3E-412C-8532-B0E5B923269C}">
      <dgm:prSet phldrT="[Text]"/>
      <dgm:spPr>
        <a:xfrm rot="20700000">
          <a:off x="293177" y="56520"/>
          <a:ext cx="228551" cy="228551"/>
        </a:xfrm>
      </dgm:spPr>
      <dgm:t>
        <a:bodyPr/>
        <a:lstStyle/>
        <a:p>
          <a:endParaRPr lang="en-US">
            <a:solidFill>
              <a:srgbClr val="FFFFFF"/>
            </a:solidFill>
            <a:latin typeface="Calibri"/>
            <a:ea typeface="+mn-ea"/>
            <a:cs typeface="+mn-cs"/>
          </a:endParaRPr>
        </a:p>
      </dgm:t>
    </dgm:pt>
    <dgm:pt modelId="{79BD984A-3C01-43F7-838F-3714977F7EDC}" type="parTrans" cxnId="{3A85B18D-F415-45BE-B153-CEF256C8FBC4}">
      <dgm:prSet/>
      <dgm:spPr/>
      <dgm:t>
        <a:bodyPr/>
        <a:lstStyle/>
        <a:p>
          <a:endParaRPr lang="en-US"/>
        </a:p>
      </dgm:t>
    </dgm:pt>
    <dgm:pt modelId="{3F2A7CD1-2285-4589-8B82-B3B939118613}" type="sibTrans" cxnId="{3A85B18D-F415-45BE-B153-CEF256C8FBC4}">
      <dgm:prSet/>
      <dgm:spPr>
        <a:xfrm>
          <a:off x="240311" y="20153"/>
          <a:ext cx="321612" cy="321612"/>
        </a:xfrm>
      </dgm:spPr>
      <dgm:t>
        <a:bodyPr/>
        <a:lstStyle/>
        <a:p>
          <a:endParaRPr lang="en-US"/>
        </a:p>
      </dgm:t>
    </dgm:pt>
    <dgm:pt modelId="{31A23101-2B97-4122-A1AB-73FD0D988FA2}">
      <dgm:prSet phldrT="[Text]"/>
      <dgm:spPr>
        <a:xfrm>
          <a:off x="162525" y="217449"/>
          <a:ext cx="233263" cy="233263"/>
        </a:xfrm>
      </dgm:spPr>
      <dgm:t>
        <a:bodyPr/>
        <a:lstStyle/>
        <a:p>
          <a:r>
            <a:rPr lang="de-AT" smtClean="0">
              <a:latin typeface="Calibri"/>
              <a:ea typeface="+mn-ea"/>
              <a:cs typeface="+mn-cs"/>
            </a:rPr>
            <a:t> </a:t>
          </a:r>
          <a:endParaRPr lang="en-US">
            <a:latin typeface="Calibri"/>
            <a:ea typeface="+mn-ea"/>
            <a:cs typeface="+mn-cs"/>
          </a:endParaRPr>
        </a:p>
      </dgm:t>
    </dgm:pt>
    <dgm:pt modelId="{85F62A51-2AEE-4C3C-86C2-966410342B42}" type="sibTrans" cxnId="{FC546C1D-697E-4836-AE0B-9854D89F71A4}">
      <dgm:prSet/>
      <dgm:spPr>
        <a:xfrm>
          <a:off x="121215" y="179531"/>
          <a:ext cx="298286" cy="298286"/>
        </a:xfrm>
      </dgm:spPr>
      <dgm:t>
        <a:bodyPr/>
        <a:lstStyle/>
        <a:p>
          <a:endParaRPr lang="en-US"/>
        </a:p>
      </dgm:t>
    </dgm:pt>
    <dgm:pt modelId="{494EC802-AD49-4EF1-9FD1-5B11EEEAE597}" type="parTrans" cxnId="{FC546C1D-697E-4836-AE0B-9854D89F71A4}">
      <dgm:prSet/>
      <dgm:spPr/>
      <dgm:t>
        <a:bodyPr/>
        <a:lstStyle/>
        <a:p>
          <a:endParaRPr lang="en-US"/>
        </a:p>
      </dgm:t>
    </dgm:pt>
    <dgm:pt modelId="{5C320BD3-27DF-4C6D-964A-C01DBEFC02FD}">
      <dgm:prSet phldrT="[Text]"/>
      <dgm:spPr>
        <a:xfrm>
          <a:off x="349137" y="293259"/>
          <a:ext cx="320737" cy="320737"/>
        </a:xfrm>
      </dgm:spPr>
      <dgm:t>
        <a:bodyPr/>
        <a:lstStyle/>
        <a:p>
          <a:r>
            <a:rPr lang="de-AT" smtClean="0">
              <a:latin typeface="Calibri"/>
              <a:ea typeface="+mn-ea"/>
              <a:cs typeface="+mn-cs"/>
            </a:rPr>
            <a:t> </a:t>
          </a:r>
          <a:endParaRPr lang="en-US">
            <a:latin typeface="Calibri"/>
            <a:ea typeface="+mn-ea"/>
            <a:cs typeface="+mn-cs"/>
          </a:endParaRPr>
        </a:p>
      </dgm:t>
    </dgm:pt>
    <dgm:pt modelId="{9B3DAEDD-8B8A-4427-9669-3CAB13C5032C}" type="sibTrans" cxnId="{ED6A16AB-65A4-47CF-B0E8-BB5E5A5A093A}">
      <dgm:prSet/>
      <dgm:spPr>
        <a:xfrm>
          <a:off x="299594" y="256267"/>
          <a:ext cx="410544" cy="410544"/>
        </a:xfrm>
      </dgm:spPr>
      <dgm:t>
        <a:bodyPr/>
        <a:lstStyle/>
        <a:p>
          <a:endParaRPr lang="en-US"/>
        </a:p>
      </dgm:t>
    </dgm:pt>
    <dgm:pt modelId="{7A77BD64-C699-436C-AE16-159EAF3AE47C}" type="parTrans" cxnId="{ED6A16AB-65A4-47CF-B0E8-BB5E5A5A093A}">
      <dgm:prSet/>
      <dgm:spPr/>
      <dgm:t>
        <a:bodyPr/>
        <a:lstStyle/>
        <a:p>
          <a:endParaRPr lang="en-US"/>
        </a:p>
      </dgm:t>
    </dgm:pt>
    <dgm:pt modelId="{D4B3EF3A-FB63-4695-8490-F7975BD4598E}" type="pres">
      <dgm:prSet presAssocID="{427B46F7-F91E-4602-8DAA-FD103613588A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F3E1FD1C-C7FD-4D4F-847E-8DCE07A9BD64}" type="pres">
      <dgm:prSet presAssocID="{5C320BD3-27DF-4C6D-964A-C01DBEFC02FD}" presName="gear1" presStyleLbl="node1" presStyleIdx="0" presStyleCnt="3" custLinFactNeighborX="4882" custLinFactNeighborY="-20106">
        <dgm:presLayoutVars>
          <dgm:chMax val="1"/>
          <dgm:bulletEnabled val="1"/>
        </dgm:presLayoutVars>
      </dgm:prSet>
      <dgm:spPr>
        <a:prstGeom prst="gear9">
          <a:avLst/>
        </a:prstGeom>
      </dgm:spPr>
      <dgm:t>
        <a:bodyPr/>
        <a:lstStyle/>
        <a:p>
          <a:endParaRPr lang="en-US"/>
        </a:p>
      </dgm:t>
    </dgm:pt>
    <dgm:pt modelId="{867225EF-C6F6-4735-8211-368C50AC140A}" type="pres">
      <dgm:prSet presAssocID="{5C320BD3-27DF-4C6D-964A-C01DBEFC02FD}" presName="gear1srcNode" presStyleLbl="node1" presStyleIdx="0" presStyleCnt="3"/>
      <dgm:spPr/>
      <dgm:t>
        <a:bodyPr/>
        <a:lstStyle/>
        <a:p>
          <a:endParaRPr lang="en-US"/>
        </a:p>
      </dgm:t>
    </dgm:pt>
    <dgm:pt modelId="{921CC4B8-2894-487C-A199-6020090CDE33}" type="pres">
      <dgm:prSet presAssocID="{5C320BD3-27DF-4C6D-964A-C01DBEFC02FD}" presName="gear1dstNode" presStyleLbl="node1" presStyleIdx="0" presStyleCnt="3"/>
      <dgm:spPr/>
      <dgm:t>
        <a:bodyPr/>
        <a:lstStyle/>
        <a:p>
          <a:endParaRPr lang="en-US"/>
        </a:p>
      </dgm:t>
    </dgm:pt>
    <dgm:pt modelId="{D91FA5DB-AD5D-4BC2-B466-E6A5ABBF67A3}" type="pres">
      <dgm:prSet presAssocID="{31A23101-2B97-4122-A1AB-73FD0D988FA2}" presName="gear2" presStyleLbl="node1" presStyleIdx="1" presStyleCnt="3">
        <dgm:presLayoutVars>
          <dgm:chMax val="1"/>
          <dgm:bulletEnabled val="1"/>
        </dgm:presLayoutVars>
      </dgm:prSet>
      <dgm:spPr>
        <a:prstGeom prst="gear6">
          <a:avLst/>
        </a:prstGeom>
      </dgm:spPr>
      <dgm:t>
        <a:bodyPr/>
        <a:lstStyle/>
        <a:p>
          <a:endParaRPr lang="en-US"/>
        </a:p>
      </dgm:t>
    </dgm:pt>
    <dgm:pt modelId="{D0FCD1B3-49E6-4767-948A-7EEB9159A666}" type="pres">
      <dgm:prSet presAssocID="{31A23101-2B97-4122-A1AB-73FD0D988FA2}" presName="gear2srcNode" presStyleLbl="node1" presStyleIdx="1" presStyleCnt="3"/>
      <dgm:spPr/>
      <dgm:t>
        <a:bodyPr/>
        <a:lstStyle/>
        <a:p>
          <a:endParaRPr lang="en-US"/>
        </a:p>
      </dgm:t>
    </dgm:pt>
    <dgm:pt modelId="{4CCFE5D4-CC7D-4789-BE81-408372ABA811}" type="pres">
      <dgm:prSet presAssocID="{31A23101-2B97-4122-A1AB-73FD0D988FA2}" presName="gear2dstNode" presStyleLbl="node1" presStyleIdx="1" presStyleCnt="3"/>
      <dgm:spPr/>
      <dgm:t>
        <a:bodyPr/>
        <a:lstStyle/>
        <a:p>
          <a:endParaRPr lang="en-US"/>
        </a:p>
      </dgm:t>
    </dgm:pt>
    <dgm:pt modelId="{80044FAC-AFD0-432F-A9D3-08C51B2612A6}" type="pres">
      <dgm:prSet presAssocID="{9B784693-2B3E-412C-8532-B0E5B923269C}" presName="gear3" presStyleLbl="node1" presStyleIdx="2" presStyleCnt="3"/>
      <dgm:spPr>
        <a:prstGeom prst="gear6">
          <a:avLst/>
        </a:prstGeom>
      </dgm:spPr>
      <dgm:t>
        <a:bodyPr/>
        <a:lstStyle/>
        <a:p>
          <a:endParaRPr lang="en-US"/>
        </a:p>
      </dgm:t>
    </dgm:pt>
    <dgm:pt modelId="{687D06F3-7E1C-4C47-B4D9-0040A54A0124}" type="pres">
      <dgm:prSet presAssocID="{9B784693-2B3E-412C-8532-B0E5B923269C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E82100-67F8-49CB-9295-D467374309EF}" type="pres">
      <dgm:prSet presAssocID="{9B784693-2B3E-412C-8532-B0E5B923269C}" presName="gear3srcNode" presStyleLbl="node1" presStyleIdx="2" presStyleCnt="3"/>
      <dgm:spPr/>
      <dgm:t>
        <a:bodyPr/>
        <a:lstStyle/>
        <a:p>
          <a:endParaRPr lang="en-US"/>
        </a:p>
      </dgm:t>
    </dgm:pt>
    <dgm:pt modelId="{D1A83070-F768-411E-A42D-EB70C4089819}" type="pres">
      <dgm:prSet presAssocID="{9B784693-2B3E-412C-8532-B0E5B923269C}" presName="gear3dstNode" presStyleLbl="node1" presStyleIdx="2" presStyleCnt="3"/>
      <dgm:spPr/>
      <dgm:t>
        <a:bodyPr/>
        <a:lstStyle/>
        <a:p>
          <a:endParaRPr lang="en-US"/>
        </a:p>
      </dgm:t>
    </dgm:pt>
    <dgm:pt modelId="{4B664F0D-C137-4358-8CB0-EE6C1C29CA05}" type="pres">
      <dgm:prSet presAssocID="{9B3DAEDD-8B8A-4427-9669-3CAB13C5032C}" presName="connector1" presStyleLbl="sibTrans2D1" presStyleIdx="0" presStyleCnt="3"/>
      <dgm:spPr>
        <a:prstGeom prst="circularArrow">
          <a:avLst>
            <a:gd name="adj1" fmla="val 4687"/>
            <a:gd name="adj2" fmla="val 299029"/>
            <a:gd name="adj3" fmla="val 2218359"/>
            <a:gd name="adj4" fmla="val 16839647"/>
            <a:gd name="adj5" fmla="val 5469"/>
          </a:avLst>
        </a:prstGeom>
      </dgm:spPr>
      <dgm:t>
        <a:bodyPr/>
        <a:lstStyle/>
        <a:p>
          <a:endParaRPr lang="en-US"/>
        </a:p>
      </dgm:t>
    </dgm:pt>
    <dgm:pt modelId="{FE085B11-6E4A-445B-A0D3-336D8C2FC784}" type="pres">
      <dgm:prSet presAssocID="{85F62A51-2AEE-4C3C-86C2-966410342B42}" presName="connector2" presStyleLbl="sibTrans2D1" presStyleIdx="1" presStyleCnt="3"/>
      <dgm:spPr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</dgm:spPr>
      <dgm:t>
        <a:bodyPr/>
        <a:lstStyle/>
        <a:p>
          <a:endParaRPr lang="en-US"/>
        </a:p>
      </dgm:t>
    </dgm:pt>
    <dgm:pt modelId="{FF5742EA-77E5-4638-BB59-8AFD30C43FCF}" type="pres">
      <dgm:prSet presAssocID="{3F2A7CD1-2285-4589-8B82-B3B939118613}" presName="connector3" presStyleLbl="sibTrans2D1" presStyleIdx="2" presStyleCnt="3"/>
      <dgm:spPr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</dgm:spPr>
      <dgm:t>
        <a:bodyPr/>
        <a:lstStyle/>
        <a:p>
          <a:endParaRPr lang="en-US"/>
        </a:p>
      </dgm:t>
    </dgm:pt>
  </dgm:ptLst>
  <dgm:cxnLst>
    <dgm:cxn modelId="{8F49F768-9421-4B7A-8C44-85726FC9994E}" type="presOf" srcId="{85F62A51-2AEE-4C3C-86C2-966410342B42}" destId="{FE085B11-6E4A-445B-A0D3-336D8C2FC784}" srcOrd="0" destOrd="0" presId="urn:microsoft.com/office/officeart/2005/8/layout/gear1"/>
    <dgm:cxn modelId="{2A219F38-7455-4987-AEB5-32F156B94E67}" type="presOf" srcId="{9B3DAEDD-8B8A-4427-9669-3CAB13C5032C}" destId="{4B664F0D-C137-4358-8CB0-EE6C1C29CA05}" srcOrd="0" destOrd="0" presId="urn:microsoft.com/office/officeart/2005/8/layout/gear1"/>
    <dgm:cxn modelId="{57467361-47D8-4304-A539-FC71987C082C}" type="presOf" srcId="{9B784693-2B3E-412C-8532-B0E5B923269C}" destId="{D1A83070-F768-411E-A42D-EB70C4089819}" srcOrd="3" destOrd="0" presId="urn:microsoft.com/office/officeart/2005/8/layout/gear1"/>
    <dgm:cxn modelId="{D0F4CED0-2916-46C6-8AB7-1DAF2FC671FA}" type="presOf" srcId="{31A23101-2B97-4122-A1AB-73FD0D988FA2}" destId="{D91FA5DB-AD5D-4BC2-B466-E6A5ABBF67A3}" srcOrd="0" destOrd="0" presId="urn:microsoft.com/office/officeart/2005/8/layout/gear1"/>
    <dgm:cxn modelId="{21D0B617-B1A3-4DD1-A72A-909B09CF7F78}" type="presOf" srcId="{427B46F7-F91E-4602-8DAA-FD103613588A}" destId="{D4B3EF3A-FB63-4695-8490-F7975BD4598E}" srcOrd="0" destOrd="0" presId="urn:microsoft.com/office/officeart/2005/8/layout/gear1"/>
    <dgm:cxn modelId="{D3305559-728B-463F-905C-40DB164BD26E}" type="presOf" srcId="{31A23101-2B97-4122-A1AB-73FD0D988FA2}" destId="{4CCFE5D4-CC7D-4789-BE81-408372ABA811}" srcOrd="2" destOrd="0" presId="urn:microsoft.com/office/officeart/2005/8/layout/gear1"/>
    <dgm:cxn modelId="{3B602B6B-3A6B-4695-BE2A-421CAD58E663}" type="presOf" srcId="{5C320BD3-27DF-4C6D-964A-C01DBEFC02FD}" destId="{921CC4B8-2894-487C-A199-6020090CDE33}" srcOrd="2" destOrd="0" presId="urn:microsoft.com/office/officeart/2005/8/layout/gear1"/>
    <dgm:cxn modelId="{7AF0BD1C-9B48-4461-AEC4-58980BC11F61}" type="presOf" srcId="{3F2A7CD1-2285-4589-8B82-B3B939118613}" destId="{FF5742EA-77E5-4638-BB59-8AFD30C43FCF}" srcOrd="0" destOrd="0" presId="urn:microsoft.com/office/officeart/2005/8/layout/gear1"/>
    <dgm:cxn modelId="{A175A7BA-AAB3-4F50-A4B6-E994CFAB4694}" type="presOf" srcId="{9B784693-2B3E-412C-8532-B0E5B923269C}" destId="{7AE82100-67F8-49CB-9295-D467374309EF}" srcOrd="2" destOrd="0" presId="urn:microsoft.com/office/officeart/2005/8/layout/gear1"/>
    <dgm:cxn modelId="{C7CF6AE2-3EB2-4403-8DB2-4C8AB1DE996B}" type="presOf" srcId="{9B784693-2B3E-412C-8532-B0E5B923269C}" destId="{687D06F3-7E1C-4C47-B4D9-0040A54A0124}" srcOrd="1" destOrd="0" presId="urn:microsoft.com/office/officeart/2005/8/layout/gear1"/>
    <dgm:cxn modelId="{7224C6C8-E545-4A98-A45C-331DDAAC29E6}" type="presOf" srcId="{5C320BD3-27DF-4C6D-964A-C01DBEFC02FD}" destId="{F3E1FD1C-C7FD-4D4F-847E-8DCE07A9BD64}" srcOrd="0" destOrd="0" presId="urn:microsoft.com/office/officeart/2005/8/layout/gear1"/>
    <dgm:cxn modelId="{FC546C1D-697E-4836-AE0B-9854D89F71A4}" srcId="{427B46F7-F91E-4602-8DAA-FD103613588A}" destId="{31A23101-2B97-4122-A1AB-73FD0D988FA2}" srcOrd="1" destOrd="0" parTransId="{494EC802-AD49-4EF1-9FD1-5B11EEEAE597}" sibTransId="{85F62A51-2AEE-4C3C-86C2-966410342B42}"/>
    <dgm:cxn modelId="{3A85B18D-F415-45BE-B153-CEF256C8FBC4}" srcId="{427B46F7-F91E-4602-8DAA-FD103613588A}" destId="{9B784693-2B3E-412C-8532-B0E5B923269C}" srcOrd="2" destOrd="0" parTransId="{79BD984A-3C01-43F7-838F-3714977F7EDC}" sibTransId="{3F2A7CD1-2285-4589-8B82-B3B939118613}"/>
    <dgm:cxn modelId="{C9D52A5F-351B-4D76-92AA-8B3B0F8E2DF8}" type="presOf" srcId="{31A23101-2B97-4122-A1AB-73FD0D988FA2}" destId="{D0FCD1B3-49E6-4767-948A-7EEB9159A666}" srcOrd="1" destOrd="0" presId="urn:microsoft.com/office/officeart/2005/8/layout/gear1"/>
    <dgm:cxn modelId="{ED6A16AB-65A4-47CF-B0E8-BB5E5A5A093A}" srcId="{427B46F7-F91E-4602-8DAA-FD103613588A}" destId="{5C320BD3-27DF-4C6D-964A-C01DBEFC02FD}" srcOrd="0" destOrd="0" parTransId="{7A77BD64-C699-436C-AE16-159EAF3AE47C}" sibTransId="{9B3DAEDD-8B8A-4427-9669-3CAB13C5032C}"/>
    <dgm:cxn modelId="{60169ACE-4F40-4147-BAD0-A5F2BB23777F}" type="presOf" srcId="{9B784693-2B3E-412C-8532-B0E5B923269C}" destId="{80044FAC-AFD0-432F-A9D3-08C51B2612A6}" srcOrd="0" destOrd="0" presId="urn:microsoft.com/office/officeart/2005/8/layout/gear1"/>
    <dgm:cxn modelId="{30FF8E9C-07E4-4EE8-A4A7-87AD5F66F7A6}" type="presOf" srcId="{5C320BD3-27DF-4C6D-964A-C01DBEFC02FD}" destId="{867225EF-C6F6-4735-8211-368C50AC140A}" srcOrd="1" destOrd="0" presId="urn:microsoft.com/office/officeart/2005/8/layout/gear1"/>
    <dgm:cxn modelId="{B6DAEFBE-AA4B-4FE2-8982-73B4970B38D5}" type="presParOf" srcId="{D4B3EF3A-FB63-4695-8490-F7975BD4598E}" destId="{F3E1FD1C-C7FD-4D4F-847E-8DCE07A9BD64}" srcOrd="0" destOrd="0" presId="urn:microsoft.com/office/officeart/2005/8/layout/gear1"/>
    <dgm:cxn modelId="{1A721966-92D2-4920-8D41-2AA6CB6B0C55}" type="presParOf" srcId="{D4B3EF3A-FB63-4695-8490-F7975BD4598E}" destId="{867225EF-C6F6-4735-8211-368C50AC140A}" srcOrd="1" destOrd="0" presId="urn:microsoft.com/office/officeart/2005/8/layout/gear1"/>
    <dgm:cxn modelId="{83B4CCBF-D6D2-49D0-8B30-A7BB86F389E7}" type="presParOf" srcId="{D4B3EF3A-FB63-4695-8490-F7975BD4598E}" destId="{921CC4B8-2894-487C-A199-6020090CDE33}" srcOrd="2" destOrd="0" presId="urn:microsoft.com/office/officeart/2005/8/layout/gear1"/>
    <dgm:cxn modelId="{56BB0487-1818-4C38-96CF-F663ABA25A6E}" type="presParOf" srcId="{D4B3EF3A-FB63-4695-8490-F7975BD4598E}" destId="{D91FA5DB-AD5D-4BC2-B466-E6A5ABBF67A3}" srcOrd="3" destOrd="0" presId="urn:microsoft.com/office/officeart/2005/8/layout/gear1"/>
    <dgm:cxn modelId="{41C1C54F-EAD8-41E6-8816-08BFCE1A71F6}" type="presParOf" srcId="{D4B3EF3A-FB63-4695-8490-F7975BD4598E}" destId="{D0FCD1B3-49E6-4767-948A-7EEB9159A666}" srcOrd="4" destOrd="0" presId="urn:microsoft.com/office/officeart/2005/8/layout/gear1"/>
    <dgm:cxn modelId="{2D21309E-0902-401B-A675-F471C7EF8BF4}" type="presParOf" srcId="{D4B3EF3A-FB63-4695-8490-F7975BD4598E}" destId="{4CCFE5D4-CC7D-4789-BE81-408372ABA811}" srcOrd="5" destOrd="0" presId="urn:microsoft.com/office/officeart/2005/8/layout/gear1"/>
    <dgm:cxn modelId="{3820AE8E-1801-4C95-BDB5-95F09106E317}" type="presParOf" srcId="{D4B3EF3A-FB63-4695-8490-F7975BD4598E}" destId="{80044FAC-AFD0-432F-A9D3-08C51B2612A6}" srcOrd="6" destOrd="0" presId="urn:microsoft.com/office/officeart/2005/8/layout/gear1"/>
    <dgm:cxn modelId="{56460860-2694-43D6-8279-568203623E1F}" type="presParOf" srcId="{D4B3EF3A-FB63-4695-8490-F7975BD4598E}" destId="{687D06F3-7E1C-4C47-B4D9-0040A54A0124}" srcOrd="7" destOrd="0" presId="urn:microsoft.com/office/officeart/2005/8/layout/gear1"/>
    <dgm:cxn modelId="{3AEDE195-73C6-46EC-88E4-7FCC4FF69D41}" type="presParOf" srcId="{D4B3EF3A-FB63-4695-8490-F7975BD4598E}" destId="{7AE82100-67F8-49CB-9295-D467374309EF}" srcOrd="8" destOrd="0" presId="urn:microsoft.com/office/officeart/2005/8/layout/gear1"/>
    <dgm:cxn modelId="{A6780D43-1750-4392-AE17-3FC6195DB234}" type="presParOf" srcId="{D4B3EF3A-FB63-4695-8490-F7975BD4598E}" destId="{D1A83070-F768-411E-A42D-EB70C4089819}" srcOrd="9" destOrd="0" presId="urn:microsoft.com/office/officeart/2005/8/layout/gear1"/>
    <dgm:cxn modelId="{A97A391A-7531-42B0-B942-89163DE6E103}" type="presParOf" srcId="{D4B3EF3A-FB63-4695-8490-F7975BD4598E}" destId="{4B664F0D-C137-4358-8CB0-EE6C1C29CA05}" srcOrd="10" destOrd="0" presId="urn:microsoft.com/office/officeart/2005/8/layout/gear1"/>
    <dgm:cxn modelId="{D137D2D1-4D57-49BC-8533-E32022EF9379}" type="presParOf" srcId="{D4B3EF3A-FB63-4695-8490-F7975BD4598E}" destId="{FE085B11-6E4A-445B-A0D3-336D8C2FC784}" srcOrd="11" destOrd="0" presId="urn:microsoft.com/office/officeart/2005/8/layout/gear1"/>
    <dgm:cxn modelId="{B80DFC32-DBA6-4A55-98D0-3E6F92CA93FB}" type="presParOf" srcId="{D4B3EF3A-FB63-4695-8490-F7975BD4598E}" destId="{FF5742EA-77E5-4638-BB59-8AFD30C43FCF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32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27B46F7-F91E-4602-8DAA-FD103613588A}" type="doc">
      <dgm:prSet loTypeId="urn:microsoft.com/office/officeart/2005/8/layout/gear1" loCatId="cycle" qsTypeId="urn:microsoft.com/office/officeart/2005/8/quickstyle/simple1" qsCatId="simple" csTypeId="urn:microsoft.com/office/officeart/2005/8/colors/accent5_4" csCatId="accent5" phldr="1"/>
      <dgm:spPr/>
    </dgm:pt>
    <dgm:pt modelId="{9B784693-2B3E-412C-8532-B0E5B923269C}">
      <dgm:prSet phldrT="[Text]"/>
      <dgm:spPr>
        <a:xfrm rot="20700000">
          <a:off x="293177" y="56520"/>
          <a:ext cx="228551" cy="228551"/>
        </a:xfrm>
      </dgm:spPr>
      <dgm:t>
        <a:bodyPr/>
        <a:lstStyle/>
        <a:p>
          <a:endParaRPr lang="en-US">
            <a:solidFill>
              <a:srgbClr val="FFFFFF"/>
            </a:solidFill>
            <a:latin typeface="Calibri"/>
            <a:ea typeface="+mn-ea"/>
            <a:cs typeface="+mn-cs"/>
          </a:endParaRPr>
        </a:p>
      </dgm:t>
    </dgm:pt>
    <dgm:pt modelId="{79BD984A-3C01-43F7-838F-3714977F7EDC}" type="parTrans" cxnId="{3A85B18D-F415-45BE-B153-CEF256C8FBC4}">
      <dgm:prSet/>
      <dgm:spPr/>
      <dgm:t>
        <a:bodyPr/>
        <a:lstStyle/>
        <a:p>
          <a:endParaRPr lang="en-US"/>
        </a:p>
      </dgm:t>
    </dgm:pt>
    <dgm:pt modelId="{3F2A7CD1-2285-4589-8B82-B3B939118613}" type="sibTrans" cxnId="{3A85B18D-F415-45BE-B153-CEF256C8FBC4}">
      <dgm:prSet/>
      <dgm:spPr>
        <a:xfrm>
          <a:off x="240311" y="20153"/>
          <a:ext cx="321612" cy="321612"/>
        </a:xfrm>
      </dgm:spPr>
      <dgm:t>
        <a:bodyPr/>
        <a:lstStyle/>
        <a:p>
          <a:endParaRPr lang="en-US"/>
        </a:p>
      </dgm:t>
    </dgm:pt>
    <dgm:pt modelId="{31A23101-2B97-4122-A1AB-73FD0D988FA2}">
      <dgm:prSet phldrT="[Text]"/>
      <dgm:spPr>
        <a:xfrm>
          <a:off x="162525" y="217449"/>
          <a:ext cx="233263" cy="233263"/>
        </a:xfrm>
      </dgm:spPr>
      <dgm:t>
        <a:bodyPr/>
        <a:lstStyle/>
        <a:p>
          <a:r>
            <a:rPr lang="de-AT" smtClean="0">
              <a:latin typeface="Calibri"/>
              <a:ea typeface="+mn-ea"/>
              <a:cs typeface="+mn-cs"/>
            </a:rPr>
            <a:t> </a:t>
          </a:r>
          <a:endParaRPr lang="en-US">
            <a:latin typeface="Calibri"/>
            <a:ea typeface="+mn-ea"/>
            <a:cs typeface="+mn-cs"/>
          </a:endParaRPr>
        </a:p>
      </dgm:t>
    </dgm:pt>
    <dgm:pt modelId="{85F62A51-2AEE-4C3C-86C2-966410342B42}" type="sibTrans" cxnId="{FC546C1D-697E-4836-AE0B-9854D89F71A4}">
      <dgm:prSet/>
      <dgm:spPr>
        <a:xfrm>
          <a:off x="121215" y="179531"/>
          <a:ext cx="298286" cy="298286"/>
        </a:xfrm>
      </dgm:spPr>
      <dgm:t>
        <a:bodyPr/>
        <a:lstStyle/>
        <a:p>
          <a:endParaRPr lang="en-US"/>
        </a:p>
      </dgm:t>
    </dgm:pt>
    <dgm:pt modelId="{494EC802-AD49-4EF1-9FD1-5B11EEEAE597}" type="parTrans" cxnId="{FC546C1D-697E-4836-AE0B-9854D89F71A4}">
      <dgm:prSet/>
      <dgm:spPr/>
      <dgm:t>
        <a:bodyPr/>
        <a:lstStyle/>
        <a:p>
          <a:endParaRPr lang="en-US"/>
        </a:p>
      </dgm:t>
    </dgm:pt>
    <dgm:pt modelId="{5C320BD3-27DF-4C6D-964A-C01DBEFC02FD}">
      <dgm:prSet phldrT="[Text]"/>
      <dgm:spPr>
        <a:xfrm>
          <a:off x="349137" y="293259"/>
          <a:ext cx="320737" cy="320737"/>
        </a:xfrm>
      </dgm:spPr>
      <dgm:t>
        <a:bodyPr/>
        <a:lstStyle/>
        <a:p>
          <a:r>
            <a:rPr lang="de-AT" smtClean="0">
              <a:latin typeface="Calibri"/>
              <a:ea typeface="+mn-ea"/>
              <a:cs typeface="+mn-cs"/>
            </a:rPr>
            <a:t> </a:t>
          </a:r>
          <a:endParaRPr lang="en-US">
            <a:latin typeface="Calibri"/>
            <a:ea typeface="+mn-ea"/>
            <a:cs typeface="+mn-cs"/>
          </a:endParaRPr>
        </a:p>
      </dgm:t>
    </dgm:pt>
    <dgm:pt modelId="{9B3DAEDD-8B8A-4427-9669-3CAB13C5032C}" type="sibTrans" cxnId="{ED6A16AB-65A4-47CF-B0E8-BB5E5A5A093A}">
      <dgm:prSet/>
      <dgm:spPr>
        <a:xfrm>
          <a:off x="299594" y="256267"/>
          <a:ext cx="410544" cy="410544"/>
        </a:xfrm>
      </dgm:spPr>
      <dgm:t>
        <a:bodyPr/>
        <a:lstStyle/>
        <a:p>
          <a:endParaRPr lang="en-US"/>
        </a:p>
      </dgm:t>
    </dgm:pt>
    <dgm:pt modelId="{7A77BD64-C699-436C-AE16-159EAF3AE47C}" type="parTrans" cxnId="{ED6A16AB-65A4-47CF-B0E8-BB5E5A5A093A}">
      <dgm:prSet/>
      <dgm:spPr/>
      <dgm:t>
        <a:bodyPr/>
        <a:lstStyle/>
        <a:p>
          <a:endParaRPr lang="en-US"/>
        </a:p>
      </dgm:t>
    </dgm:pt>
    <dgm:pt modelId="{D4B3EF3A-FB63-4695-8490-F7975BD4598E}" type="pres">
      <dgm:prSet presAssocID="{427B46F7-F91E-4602-8DAA-FD103613588A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F3E1FD1C-C7FD-4D4F-847E-8DCE07A9BD64}" type="pres">
      <dgm:prSet presAssocID="{5C320BD3-27DF-4C6D-964A-C01DBEFC02FD}" presName="gear1" presStyleLbl="node1" presStyleIdx="0" presStyleCnt="3" custLinFactNeighborX="4882" custLinFactNeighborY="-20106">
        <dgm:presLayoutVars>
          <dgm:chMax val="1"/>
          <dgm:bulletEnabled val="1"/>
        </dgm:presLayoutVars>
      </dgm:prSet>
      <dgm:spPr>
        <a:prstGeom prst="gear9">
          <a:avLst/>
        </a:prstGeom>
      </dgm:spPr>
      <dgm:t>
        <a:bodyPr/>
        <a:lstStyle/>
        <a:p>
          <a:endParaRPr lang="en-US"/>
        </a:p>
      </dgm:t>
    </dgm:pt>
    <dgm:pt modelId="{867225EF-C6F6-4735-8211-368C50AC140A}" type="pres">
      <dgm:prSet presAssocID="{5C320BD3-27DF-4C6D-964A-C01DBEFC02FD}" presName="gear1srcNode" presStyleLbl="node1" presStyleIdx="0" presStyleCnt="3"/>
      <dgm:spPr/>
      <dgm:t>
        <a:bodyPr/>
        <a:lstStyle/>
        <a:p>
          <a:endParaRPr lang="en-US"/>
        </a:p>
      </dgm:t>
    </dgm:pt>
    <dgm:pt modelId="{921CC4B8-2894-487C-A199-6020090CDE33}" type="pres">
      <dgm:prSet presAssocID="{5C320BD3-27DF-4C6D-964A-C01DBEFC02FD}" presName="gear1dstNode" presStyleLbl="node1" presStyleIdx="0" presStyleCnt="3"/>
      <dgm:spPr/>
      <dgm:t>
        <a:bodyPr/>
        <a:lstStyle/>
        <a:p>
          <a:endParaRPr lang="en-US"/>
        </a:p>
      </dgm:t>
    </dgm:pt>
    <dgm:pt modelId="{D91FA5DB-AD5D-4BC2-B466-E6A5ABBF67A3}" type="pres">
      <dgm:prSet presAssocID="{31A23101-2B97-4122-A1AB-73FD0D988FA2}" presName="gear2" presStyleLbl="node1" presStyleIdx="1" presStyleCnt="3">
        <dgm:presLayoutVars>
          <dgm:chMax val="1"/>
          <dgm:bulletEnabled val="1"/>
        </dgm:presLayoutVars>
      </dgm:prSet>
      <dgm:spPr>
        <a:prstGeom prst="gear6">
          <a:avLst/>
        </a:prstGeom>
      </dgm:spPr>
      <dgm:t>
        <a:bodyPr/>
        <a:lstStyle/>
        <a:p>
          <a:endParaRPr lang="en-US"/>
        </a:p>
      </dgm:t>
    </dgm:pt>
    <dgm:pt modelId="{D0FCD1B3-49E6-4767-948A-7EEB9159A666}" type="pres">
      <dgm:prSet presAssocID="{31A23101-2B97-4122-A1AB-73FD0D988FA2}" presName="gear2srcNode" presStyleLbl="node1" presStyleIdx="1" presStyleCnt="3"/>
      <dgm:spPr/>
      <dgm:t>
        <a:bodyPr/>
        <a:lstStyle/>
        <a:p>
          <a:endParaRPr lang="en-US"/>
        </a:p>
      </dgm:t>
    </dgm:pt>
    <dgm:pt modelId="{4CCFE5D4-CC7D-4789-BE81-408372ABA811}" type="pres">
      <dgm:prSet presAssocID="{31A23101-2B97-4122-A1AB-73FD0D988FA2}" presName="gear2dstNode" presStyleLbl="node1" presStyleIdx="1" presStyleCnt="3"/>
      <dgm:spPr/>
      <dgm:t>
        <a:bodyPr/>
        <a:lstStyle/>
        <a:p>
          <a:endParaRPr lang="en-US"/>
        </a:p>
      </dgm:t>
    </dgm:pt>
    <dgm:pt modelId="{80044FAC-AFD0-432F-A9D3-08C51B2612A6}" type="pres">
      <dgm:prSet presAssocID="{9B784693-2B3E-412C-8532-B0E5B923269C}" presName="gear3" presStyleLbl="node1" presStyleIdx="2" presStyleCnt="3"/>
      <dgm:spPr>
        <a:prstGeom prst="gear6">
          <a:avLst/>
        </a:prstGeom>
      </dgm:spPr>
      <dgm:t>
        <a:bodyPr/>
        <a:lstStyle/>
        <a:p>
          <a:endParaRPr lang="en-US"/>
        </a:p>
      </dgm:t>
    </dgm:pt>
    <dgm:pt modelId="{687D06F3-7E1C-4C47-B4D9-0040A54A0124}" type="pres">
      <dgm:prSet presAssocID="{9B784693-2B3E-412C-8532-B0E5B923269C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E82100-67F8-49CB-9295-D467374309EF}" type="pres">
      <dgm:prSet presAssocID="{9B784693-2B3E-412C-8532-B0E5B923269C}" presName="gear3srcNode" presStyleLbl="node1" presStyleIdx="2" presStyleCnt="3"/>
      <dgm:spPr/>
      <dgm:t>
        <a:bodyPr/>
        <a:lstStyle/>
        <a:p>
          <a:endParaRPr lang="en-US"/>
        </a:p>
      </dgm:t>
    </dgm:pt>
    <dgm:pt modelId="{D1A83070-F768-411E-A42D-EB70C4089819}" type="pres">
      <dgm:prSet presAssocID="{9B784693-2B3E-412C-8532-B0E5B923269C}" presName="gear3dstNode" presStyleLbl="node1" presStyleIdx="2" presStyleCnt="3"/>
      <dgm:spPr/>
      <dgm:t>
        <a:bodyPr/>
        <a:lstStyle/>
        <a:p>
          <a:endParaRPr lang="en-US"/>
        </a:p>
      </dgm:t>
    </dgm:pt>
    <dgm:pt modelId="{4B664F0D-C137-4358-8CB0-EE6C1C29CA05}" type="pres">
      <dgm:prSet presAssocID="{9B3DAEDD-8B8A-4427-9669-3CAB13C5032C}" presName="connector1" presStyleLbl="sibTrans2D1" presStyleIdx="0" presStyleCnt="3"/>
      <dgm:spPr>
        <a:prstGeom prst="circularArrow">
          <a:avLst>
            <a:gd name="adj1" fmla="val 4687"/>
            <a:gd name="adj2" fmla="val 299029"/>
            <a:gd name="adj3" fmla="val 2218359"/>
            <a:gd name="adj4" fmla="val 16839647"/>
            <a:gd name="adj5" fmla="val 5469"/>
          </a:avLst>
        </a:prstGeom>
      </dgm:spPr>
      <dgm:t>
        <a:bodyPr/>
        <a:lstStyle/>
        <a:p>
          <a:endParaRPr lang="en-US"/>
        </a:p>
      </dgm:t>
    </dgm:pt>
    <dgm:pt modelId="{FE085B11-6E4A-445B-A0D3-336D8C2FC784}" type="pres">
      <dgm:prSet presAssocID="{85F62A51-2AEE-4C3C-86C2-966410342B42}" presName="connector2" presStyleLbl="sibTrans2D1" presStyleIdx="1" presStyleCnt="3"/>
      <dgm:spPr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</dgm:spPr>
      <dgm:t>
        <a:bodyPr/>
        <a:lstStyle/>
        <a:p>
          <a:endParaRPr lang="en-US"/>
        </a:p>
      </dgm:t>
    </dgm:pt>
    <dgm:pt modelId="{FF5742EA-77E5-4638-BB59-8AFD30C43FCF}" type="pres">
      <dgm:prSet presAssocID="{3F2A7CD1-2285-4589-8B82-B3B939118613}" presName="connector3" presStyleLbl="sibTrans2D1" presStyleIdx="2" presStyleCnt="3"/>
      <dgm:spPr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</dgm:spPr>
      <dgm:t>
        <a:bodyPr/>
        <a:lstStyle/>
        <a:p>
          <a:endParaRPr lang="en-US"/>
        </a:p>
      </dgm:t>
    </dgm:pt>
  </dgm:ptLst>
  <dgm:cxnLst>
    <dgm:cxn modelId="{57041B8E-7C96-4762-845E-25E72A396D57}" type="presOf" srcId="{3F2A7CD1-2285-4589-8B82-B3B939118613}" destId="{FF5742EA-77E5-4638-BB59-8AFD30C43FCF}" srcOrd="0" destOrd="0" presId="urn:microsoft.com/office/officeart/2005/8/layout/gear1"/>
    <dgm:cxn modelId="{93C3C59C-CC95-4FE8-8A4B-8F38AD528BF7}" type="presOf" srcId="{5C320BD3-27DF-4C6D-964A-C01DBEFC02FD}" destId="{F3E1FD1C-C7FD-4D4F-847E-8DCE07A9BD64}" srcOrd="0" destOrd="0" presId="urn:microsoft.com/office/officeart/2005/8/layout/gear1"/>
    <dgm:cxn modelId="{4FDC4B57-1C20-4491-B9E6-69195AE3265C}" type="presOf" srcId="{9B784693-2B3E-412C-8532-B0E5B923269C}" destId="{D1A83070-F768-411E-A42D-EB70C4089819}" srcOrd="3" destOrd="0" presId="urn:microsoft.com/office/officeart/2005/8/layout/gear1"/>
    <dgm:cxn modelId="{1F47D36B-8B54-4291-9108-CC6AF56C9E98}" type="presOf" srcId="{85F62A51-2AEE-4C3C-86C2-966410342B42}" destId="{FE085B11-6E4A-445B-A0D3-336D8C2FC784}" srcOrd="0" destOrd="0" presId="urn:microsoft.com/office/officeart/2005/8/layout/gear1"/>
    <dgm:cxn modelId="{E7E25515-1586-451B-8266-6A54779C9568}" type="presOf" srcId="{31A23101-2B97-4122-A1AB-73FD0D988FA2}" destId="{D0FCD1B3-49E6-4767-948A-7EEB9159A666}" srcOrd="1" destOrd="0" presId="urn:microsoft.com/office/officeart/2005/8/layout/gear1"/>
    <dgm:cxn modelId="{853027F4-A9B2-42F3-8EAC-3AB317FD48AE}" type="presOf" srcId="{31A23101-2B97-4122-A1AB-73FD0D988FA2}" destId="{D91FA5DB-AD5D-4BC2-B466-E6A5ABBF67A3}" srcOrd="0" destOrd="0" presId="urn:microsoft.com/office/officeart/2005/8/layout/gear1"/>
    <dgm:cxn modelId="{FC546C1D-697E-4836-AE0B-9854D89F71A4}" srcId="{427B46F7-F91E-4602-8DAA-FD103613588A}" destId="{31A23101-2B97-4122-A1AB-73FD0D988FA2}" srcOrd="1" destOrd="0" parTransId="{494EC802-AD49-4EF1-9FD1-5B11EEEAE597}" sibTransId="{85F62A51-2AEE-4C3C-86C2-966410342B42}"/>
    <dgm:cxn modelId="{F77DF208-0B37-448C-A565-7A5AEF1F768A}" type="presOf" srcId="{9B784693-2B3E-412C-8532-B0E5B923269C}" destId="{687D06F3-7E1C-4C47-B4D9-0040A54A0124}" srcOrd="1" destOrd="0" presId="urn:microsoft.com/office/officeart/2005/8/layout/gear1"/>
    <dgm:cxn modelId="{3A85B18D-F415-45BE-B153-CEF256C8FBC4}" srcId="{427B46F7-F91E-4602-8DAA-FD103613588A}" destId="{9B784693-2B3E-412C-8532-B0E5B923269C}" srcOrd="2" destOrd="0" parTransId="{79BD984A-3C01-43F7-838F-3714977F7EDC}" sibTransId="{3F2A7CD1-2285-4589-8B82-B3B939118613}"/>
    <dgm:cxn modelId="{22CC51F7-A285-4340-88B6-A26BEDA3C6A2}" type="presOf" srcId="{5C320BD3-27DF-4C6D-964A-C01DBEFC02FD}" destId="{921CC4B8-2894-487C-A199-6020090CDE33}" srcOrd="2" destOrd="0" presId="urn:microsoft.com/office/officeart/2005/8/layout/gear1"/>
    <dgm:cxn modelId="{162F4A78-765E-4DAC-B4DB-BE1B8437A7D5}" type="presOf" srcId="{9B784693-2B3E-412C-8532-B0E5B923269C}" destId="{7AE82100-67F8-49CB-9295-D467374309EF}" srcOrd="2" destOrd="0" presId="urn:microsoft.com/office/officeart/2005/8/layout/gear1"/>
    <dgm:cxn modelId="{5819760A-AF10-436C-9451-199F0D1A1A5D}" type="presOf" srcId="{9B784693-2B3E-412C-8532-B0E5B923269C}" destId="{80044FAC-AFD0-432F-A9D3-08C51B2612A6}" srcOrd="0" destOrd="0" presId="urn:microsoft.com/office/officeart/2005/8/layout/gear1"/>
    <dgm:cxn modelId="{ED6A16AB-65A4-47CF-B0E8-BB5E5A5A093A}" srcId="{427B46F7-F91E-4602-8DAA-FD103613588A}" destId="{5C320BD3-27DF-4C6D-964A-C01DBEFC02FD}" srcOrd="0" destOrd="0" parTransId="{7A77BD64-C699-436C-AE16-159EAF3AE47C}" sibTransId="{9B3DAEDD-8B8A-4427-9669-3CAB13C5032C}"/>
    <dgm:cxn modelId="{B71E44E1-F77A-4D34-8077-1F3809E655A7}" type="presOf" srcId="{31A23101-2B97-4122-A1AB-73FD0D988FA2}" destId="{4CCFE5D4-CC7D-4789-BE81-408372ABA811}" srcOrd="2" destOrd="0" presId="urn:microsoft.com/office/officeart/2005/8/layout/gear1"/>
    <dgm:cxn modelId="{A7A044DF-930F-47EE-98C4-EB37EC62B1D2}" type="presOf" srcId="{427B46F7-F91E-4602-8DAA-FD103613588A}" destId="{D4B3EF3A-FB63-4695-8490-F7975BD4598E}" srcOrd="0" destOrd="0" presId="urn:microsoft.com/office/officeart/2005/8/layout/gear1"/>
    <dgm:cxn modelId="{92C3D29C-630E-4945-9A7F-1E278818AE7F}" type="presOf" srcId="{5C320BD3-27DF-4C6D-964A-C01DBEFC02FD}" destId="{867225EF-C6F6-4735-8211-368C50AC140A}" srcOrd="1" destOrd="0" presId="urn:microsoft.com/office/officeart/2005/8/layout/gear1"/>
    <dgm:cxn modelId="{B0E05855-D8A2-4367-96E6-CD6F897DDD20}" type="presOf" srcId="{9B3DAEDD-8B8A-4427-9669-3CAB13C5032C}" destId="{4B664F0D-C137-4358-8CB0-EE6C1C29CA05}" srcOrd="0" destOrd="0" presId="urn:microsoft.com/office/officeart/2005/8/layout/gear1"/>
    <dgm:cxn modelId="{B26ADDAC-C6D6-4B87-9618-49C52A07AC69}" type="presParOf" srcId="{D4B3EF3A-FB63-4695-8490-F7975BD4598E}" destId="{F3E1FD1C-C7FD-4D4F-847E-8DCE07A9BD64}" srcOrd="0" destOrd="0" presId="urn:microsoft.com/office/officeart/2005/8/layout/gear1"/>
    <dgm:cxn modelId="{1E13592D-472D-42E1-8420-9A621E666E0F}" type="presParOf" srcId="{D4B3EF3A-FB63-4695-8490-F7975BD4598E}" destId="{867225EF-C6F6-4735-8211-368C50AC140A}" srcOrd="1" destOrd="0" presId="urn:microsoft.com/office/officeart/2005/8/layout/gear1"/>
    <dgm:cxn modelId="{A640CFB5-3FC1-4F63-9CBD-43DE901595BA}" type="presParOf" srcId="{D4B3EF3A-FB63-4695-8490-F7975BD4598E}" destId="{921CC4B8-2894-487C-A199-6020090CDE33}" srcOrd="2" destOrd="0" presId="urn:microsoft.com/office/officeart/2005/8/layout/gear1"/>
    <dgm:cxn modelId="{5259B477-5572-4E01-A9DC-76954591B28C}" type="presParOf" srcId="{D4B3EF3A-FB63-4695-8490-F7975BD4598E}" destId="{D91FA5DB-AD5D-4BC2-B466-E6A5ABBF67A3}" srcOrd="3" destOrd="0" presId="urn:microsoft.com/office/officeart/2005/8/layout/gear1"/>
    <dgm:cxn modelId="{9CB18A70-7CC7-4E9A-8B1C-7E0A553014BD}" type="presParOf" srcId="{D4B3EF3A-FB63-4695-8490-F7975BD4598E}" destId="{D0FCD1B3-49E6-4767-948A-7EEB9159A666}" srcOrd="4" destOrd="0" presId="urn:microsoft.com/office/officeart/2005/8/layout/gear1"/>
    <dgm:cxn modelId="{5088DB56-FFC9-41AB-91A3-BCE25D8DD70F}" type="presParOf" srcId="{D4B3EF3A-FB63-4695-8490-F7975BD4598E}" destId="{4CCFE5D4-CC7D-4789-BE81-408372ABA811}" srcOrd="5" destOrd="0" presId="urn:microsoft.com/office/officeart/2005/8/layout/gear1"/>
    <dgm:cxn modelId="{5287D829-5576-462E-B32C-BE7E0BAB8A34}" type="presParOf" srcId="{D4B3EF3A-FB63-4695-8490-F7975BD4598E}" destId="{80044FAC-AFD0-432F-A9D3-08C51B2612A6}" srcOrd="6" destOrd="0" presId="urn:microsoft.com/office/officeart/2005/8/layout/gear1"/>
    <dgm:cxn modelId="{B2B2CB32-EB69-474B-A273-39F919864137}" type="presParOf" srcId="{D4B3EF3A-FB63-4695-8490-F7975BD4598E}" destId="{687D06F3-7E1C-4C47-B4D9-0040A54A0124}" srcOrd="7" destOrd="0" presId="urn:microsoft.com/office/officeart/2005/8/layout/gear1"/>
    <dgm:cxn modelId="{F9925E04-49EA-41D0-AA45-A737366E25E5}" type="presParOf" srcId="{D4B3EF3A-FB63-4695-8490-F7975BD4598E}" destId="{7AE82100-67F8-49CB-9295-D467374309EF}" srcOrd="8" destOrd="0" presId="urn:microsoft.com/office/officeart/2005/8/layout/gear1"/>
    <dgm:cxn modelId="{5191DA08-B9E5-4F81-B585-8CD210A06E2B}" type="presParOf" srcId="{D4B3EF3A-FB63-4695-8490-F7975BD4598E}" destId="{D1A83070-F768-411E-A42D-EB70C4089819}" srcOrd="9" destOrd="0" presId="urn:microsoft.com/office/officeart/2005/8/layout/gear1"/>
    <dgm:cxn modelId="{A7D14427-C684-4A48-8DFA-E629435C637E}" type="presParOf" srcId="{D4B3EF3A-FB63-4695-8490-F7975BD4598E}" destId="{4B664F0D-C137-4358-8CB0-EE6C1C29CA05}" srcOrd="10" destOrd="0" presId="urn:microsoft.com/office/officeart/2005/8/layout/gear1"/>
    <dgm:cxn modelId="{23BA5A50-4509-420D-B21B-975931478C41}" type="presParOf" srcId="{D4B3EF3A-FB63-4695-8490-F7975BD4598E}" destId="{FE085B11-6E4A-445B-A0D3-336D8C2FC784}" srcOrd="11" destOrd="0" presId="urn:microsoft.com/office/officeart/2005/8/layout/gear1"/>
    <dgm:cxn modelId="{5CA91E83-6359-41E1-8452-368E3E2F9989}" type="presParOf" srcId="{D4B3EF3A-FB63-4695-8490-F7975BD4598E}" destId="{FF5742EA-77E5-4638-BB59-8AFD30C43FCF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30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27B46F7-F91E-4602-8DAA-FD103613588A}" type="doc">
      <dgm:prSet loTypeId="urn:microsoft.com/office/officeart/2005/8/layout/gear1" loCatId="cycle" qsTypeId="urn:microsoft.com/office/officeart/2005/8/quickstyle/simple1" qsCatId="simple" csTypeId="urn:microsoft.com/office/officeart/2005/8/colors/accent5_4" csCatId="accent5" phldr="1"/>
      <dgm:spPr/>
    </dgm:pt>
    <dgm:pt modelId="{9B784693-2B3E-412C-8532-B0E5B923269C}">
      <dgm:prSet phldrT="[Text]"/>
      <dgm:spPr>
        <a:xfrm rot="20700000">
          <a:off x="293177" y="56520"/>
          <a:ext cx="228551" cy="228551"/>
        </a:xfrm>
      </dgm:spPr>
      <dgm:t>
        <a:bodyPr/>
        <a:lstStyle/>
        <a:p>
          <a:endParaRPr lang="en-US">
            <a:solidFill>
              <a:srgbClr val="FFFFFF"/>
            </a:solidFill>
            <a:latin typeface="Calibri"/>
            <a:ea typeface="+mn-ea"/>
            <a:cs typeface="+mn-cs"/>
          </a:endParaRPr>
        </a:p>
      </dgm:t>
    </dgm:pt>
    <dgm:pt modelId="{79BD984A-3C01-43F7-838F-3714977F7EDC}" type="parTrans" cxnId="{3A85B18D-F415-45BE-B153-CEF256C8FBC4}">
      <dgm:prSet/>
      <dgm:spPr/>
      <dgm:t>
        <a:bodyPr/>
        <a:lstStyle/>
        <a:p>
          <a:endParaRPr lang="en-US"/>
        </a:p>
      </dgm:t>
    </dgm:pt>
    <dgm:pt modelId="{3F2A7CD1-2285-4589-8B82-B3B939118613}" type="sibTrans" cxnId="{3A85B18D-F415-45BE-B153-CEF256C8FBC4}">
      <dgm:prSet/>
      <dgm:spPr>
        <a:xfrm>
          <a:off x="240311" y="20153"/>
          <a:ext cx="321612" cy="321612"/>
        </a:xfrm>
      </dgm:spPr>
      <dgm:t>
        <a:bodyPr/>
        <a:lstStyle/>
        <a:p>
          <a:endParaRPr lang="en-US"/>
        </a:p>
      </dgm:t>
    </dgm:pt>
    <dgm:pt modelId="{31A23101-2B97-4122-A1AB-73FD0D988FA2}">
      <dgm:prSet phldrT="[Text]"/>
      <dgm:spPr>
        <a:xfrm>
          <a:off x="162525" y="217449"/>
          <a:ext cx="233263" cy="233263"/>
        </a:xfrm>
      </dgm:spPr>
      <dgm:t>
        <a:bodyPr/>
        <a:lstStyle/>
        <a:p>
          <a:r>
            <a:rPr lang="de-AT" smtClean="0">
              <a:latin typeface="Calibri"/>
              <a:ea typeface="+mn-ea"/>
              <a:cs typeface="+mn-cs"/>
            </a:rPr>
            <a:t> </a:t>
          </a:r>
          <a:endParaRPr lang="en-US">
            <a:latin typeface="Calibri"/>
            <a:ea typeface="+mn-ea"/>
            <a:cs typeface="+mn-cs"/>
          </a:endParaRPr>
        </a:p>
      </dgm:t>
    </dgm:pt>
    <dgm:pt modelId="{85F62A51-2AEE-4C3C-86C2-966410342B42}" type="sibTrans" cxnId="{FC546C1D-697E-4836-AE0B-9854D89F71A4}">
      <dgm:prSet/>
      <dgm:spPr>
        <a:xfrm>
          <a:off x="121215" y="179531"/>
          <a:ext cx="298286" cy="298286"/>
        </a:xfrm>
      </dgm:spPr>
      <dgm:t>
        <a:bodyPr/>
        <a:lstStyle/>
        <a:p>
          <a:endParaRPr lang="en-US"/>
        </a:p>
      </dgm:t>
    </dgm:pt>
    <dgm:pt modelId="{494EC802-AD49-4EF1-9FD1-5B11EEEAE597}" type="parTrans" cxnId="{FC546C1D-697E-4836-AE0B-9854D89F71A4}">
      <dgm:prSet/>
      <dgm:spPr/>
      <dgm:t>
        <a:bodyPr/>
        <a:lstStyle/>
        <a:p>
          <a:endParaRPr lang="en-US"/>
        </a:p>
      </dgm:t>
    </dgm:pt>
    <dgm:pt modelId="{5C320BD3-27DF-4C6D-964A-C01DBEFC02FD}">
      <dgm:prSet phldrT="[Text]"/>
      <dgm:spPr>
        <a:xfrm>
          <a:off x="349137" y="293259"/>
          <a:ext cx="320737" cy="320737"/>
        </a:xfrm>
      </dgm:spPr>
      <dgm:t>
        <a:bodyPr/>
        <a:lstStyle/>
        <a:p>
          <a:r>
            <a:rPr lang="de-AT" smtClean="0">
              <a:latin typeface="Calibri"/>
              <a:ea typeface="+mn-ea"/>
              <a:cs typeface="+mn-cs"/>
            </a:rPr>
            <a:t> </a:t>
          </a:r>
          <a:endParaRPr lang="en-US">
            <a:latin typeface="Calibri"/>
            <a:ea typeface="+mn-ea"/>
            <a:cs typeface="+mn-cs"/>
          </a:endParaRPr>
        </a:p>
      </dgm:t>
    </dgm:pt>
    <dgm:pt modelId="{9B3DAEDD-8B8A-4427-9669-3CAB13C5032C}" type="sibTrans" cxnId="{ED6A16AB-65A4-47CF-B0E8-BB5E5A5A093A}">
      <dgm:prSet/>
      <dgm:spPr>
        <a:xfrm>
          <a:off x="299594" y="256267"/>
          <a:ext cx="410544" cy="410544"/>
        </a:xfrm>
      </dgm:spPr>
      <dgm:t>
        <a:bodyPr/>
        <a:lstStyle/>
        <a:p>
          <a:endParaRPr lang="en-US"/>
        </a:p>
      </dgm:t>
    </dgm:pt>
    <dgm:pt modelId="{7A77BD64-C699-436C-AE16-159EAF3AE47C}" type="parTrans" cxnId="{ED6A16AB-65A4-47CF-B0E8-BB5E5A5A093A}">
      <dgm:prSet/>
      <dgm:spPr/>
      <dgm:t>
        <a:bodyPr/>
        <a:lstStyle/>
        <a:p>
          <a:endParaRPr lang="en-US"/>
        </a:p>
      </dgm:t>
    </dgm:pt>
    <dgm:pt modelId="{D4B3EF3A-FB63-4695-8490-F7975BD4598E}" type="pres">
      <dgm:prSet presAssocID="{427B46F7-F91E-4602-8DAA-FD103613588A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F3E1FD1C-C7FD-4D4F-847E-8DCE07A9BD64}" type="pres">
      <dgm:prSet presAssocID="{5C320BD3-27DF-4C6D-964A-C01DBEFC02FD}" presName="gear1" presStyleLbl="node1" presStyleIdx="0" presStyleCnt="3" custLinFactNeighborX="4882" custLinFactNeighborY="-20106">
        <dgm:presLayoutVars>
          <dgm:chMax val="1"/>
          <dgm:bulletEnabled val="1"/>
        </dgm:presLayoutVars>
      </dgm:prSet>
      <dgm:spPr>
        <a:prstGeom prst="gear9">
          <a:avLst/>
        </a:prstGeom>
      </dgm:spPr>
      <dgm:t>
        <a:bodyPr/>
        <a:lstStyle/>
        <a:p>
          <a:endParaRPr lang="en-US"/>
        </a:p>
      </dgm:t>
    </dgm:pt>
    <dgm:pt modelId="{867225EF-C6F6-4735-8211-368C50AC140A}" type="pres">
      <dgm:prSet presAssocID="{5C320BD3-27DF-4C6D-964A-C01DBEFC02FD}" presName="gear1srcNode" presStyleLbl="node1" presStyleIdx="0" presStyleCnt="3"/>
      <dgm:spPr/>
      <dgm:t>
        <a:bodyPr/>
        <a:lstStyle/>
        <a:p>
          <a:endParaRPr lang="en-US"/>
        </a:p>
      </dgm:t>
    </dgm:pt>
    <dgm:pt modelId="{921CC4B8-2894-487C-A199-6020090CDE33}" type="pres">
      <dgm:prSet presAssocID="{5C320BD3-27DF-4C6D-964A-C01DBEFC02FD}" presName="gear1dstNode" presStyleLbl="node1" presStyleIdx="0" presStyleCnt="3"/>
      <dgm:spPr/>
      <dgm:t>
        <a:bodyPr/>
        <a:lstStyle/>
        <a:p>
          <a:endParaRPr lang="en-US"/>
        </a:p>
      </dgm:t>
    </dgm:pt>
    <dgm:pt modelId="{D91FA5DB-AD5D-4BC2-B466-E6A5ABBF67A3}" type="pres">
      <dgm:prSet presAssocID="{31A23101-2B97-4122-A1AB-73FD0D988FA2}" presName="gear2" presStyleLbl="node1" presStyleIdx="1" presStyleCnt="3">
        <dgm:presLayoutVars>
          <dgm:chMax val="1"/>
          <dgm:bulletEnabled val="1"/>
        </dgm:presLayoutVars>
      </dgm:prSet>
      <dgm:spPr>
        <a:prstGeom prst="gear6">
          <a:avLst/>
        </a:prstGeom>
      </dgm:spPr>
      <dgm:t>
        <a:bodyPr/>
        <a:lstStyle/>
        <a:p>
          <a:endParaRPr lang="en-US"/>
        </a:p>
      </dgm:t>
    </dgm:pt>
    <dgm:pt modelId="{D0FCD1B3-49E6-4767-948A-7EEB9159A666}" type="pres">
      <dgm:prSet presAssocID="{31A23101-2B97-4122-A1AB-73FD0D988FA2}" presName="gear2srcNode" presStyleLbl="node1" presStyleIdx="1" presStyleCnt="3"/>
      <dgm:spPr/>
      <dgm:t>
        <a:bodyPr/>
        <a:lstStyle/>
        <a:p>
          <a:endParaRPr lang="en-US"/>
        </a:p>
      </dgm:t>
    </dgm:pt>
    <dgm:pt modelId="{4CCFE5D4-CC7D-4789-BE81-408372ABA811}" type="pres">
      <dgm:prSet presAssocID="{31A23101-2B97-4122-A1AB-73FD0D988FA2}" presName="gear2dstNode" presStyleLbl="node1" presStyleIdx="1" presStyleCnt="3"/>
      <dgm:spPr/>
      <dgm:t>
        <a:bodyPr/>
        <a:lstStyle/>
        <a:p>
          <a:endParaRPr lang="en-US"/>
        </a:p>
      </dgm:t>
    </dgm:pt>
    <dgm:pt modelId="{80044FAC-AFD0-432F-A9D3-08C51B2612A6}" type="pres">
      <dgm:prSet presAssocID="{9B784693-2B3E-412C-8532-B0E5B923269C}" presName="gear3" presStyleLbl="node1" presStyleIdx="2" presStyleCnt="3"/>
      <dgm:spPr>
        <a:prstGeom prst="gear6">
          <a:avLst/>
        </a:prstGeom>
      </dgm:spPr>
      <dgm:t>
        <a:bodyPr/>
        <a:lstStyle/>
        <a:p>
          <a:endParaRPr lang="en-US"/>
        </a:p>
      </dgm:t>
    </dgm:pt>
    <dgm:pt modelId="{687D06F3-7E1C-4C47-B4D9-0040A54A0124}" type="pres">
      <dgm:prSet presAssocID="{9B784693-2B3E-412C-8532-B0E5B923269C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E82100-67F8-49CB-9295-D467374309EF}" type="pres">
      <dgm:prSet presAssocID="{9B784693-2B3E-412C-8532-B0E5B923269C}" presName="gear3srcNode" presStyleLbl="node1" presStyleIdx="2" presStyleCnt="3"/>
      <dgm:spPr/>
      <dgm:t>
        <a:bodyPr/>
        <a:lstStyle/>
        <a:p>
          <a:endParaRPr lang="en-US"/>
        </a:p>
      </dgm:t>
    </dgm:pt>
    <dgm:pt modelId="{D1A83070-F768-411E-A42D-EB70C4089819}" type="pres">
      <dgm:prSet presAssocID="{9B784693-2B3E-412C-8532-B0E5B923269C}" presName="gear3dstNode" presStyleLbl="node1" presStyleIdx="2" presStyleCnt="3"/>
      <dgm:spPr/>
      <dgm:t>
        <a:bodyPr/>
        <a:lstStyle/>
        <a:p>
          <a:endParaRPr lang="en-US"/>
        </a:p>
      </dgm:t>
    </dgm:pt>
    <dgm:pt modelId="{4B664F0D-C137-4358-8CB0-EE6C1C29CA05}" type="pres">
      <dgm:prSet presAssocID="{9B3DAEDD-8B8A-4427-9669-3CAB13C5032C}" presName="connector1" presStyleLbl="sibTrans2D1" presStyleIdx="0" presStyleCnt="3"/>
      <dgm:spPr>
        <a:prstGeom prst="circularArrow">
          <a:avLst>
            <a:gd name="adj1" fmla="val 4687"/>
            <a:gd name="adj2" fmla="val 299029"/>
            <a:gd name="adj3" fmla="val 2218359"/>
            <a:gd name="adj4" fmla="val 16839647"/>
            <a:gd name="adj5" fmla="val 5469"/>
          </a:avLst>
        </a:prstGeom>
      </dgm:spPr>
      <dgm:t>
        <a:bodyPr/>
        <a:lstStyle/>
        <a:p>
          <a:endParaRPr lang="en-US"/>
        </a:p>
      </dgm:t>
    </dgm:pt>
    <dgm:pt modelId="{FE085B11-6E4A-445B-A0D3-336D8C2FC784}" type="pres">
      <dgm:prSet presAssocID="{85F62A51-2AEE-4C3C-86C2-966410342B42}" presName="connector2" presStyleLbl="sibTrans2D1" presStyleIdx="1" presStyleCnt="3"/>
      <dgm:spPr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</dgm:spPr>
      <dgm:t>
        <a:bodyPr/>
        <a:lstStyle/>
        <a:p>
          <a:endParaRPr lang="en-US"/>
        </a:p>
      </dgm:t>
    </dgm:pt>
    <dgm:pt modelId="{FF5742EA-77E5-4638-BB59-8AFD30C43FCF}" type="pres">
      <dgm:prSet presAssocID="{3F2A7CD1-2285-4589-8B82-B3B939118613}" presName="connector3" presStyleLbl="sibTrans2D1" presStyleIdx="2" presStyleCnt="3"/>
      <dgm:spPr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</dgm:spPr>
      <dgm:t>
        <a:bodyPr/>
        <a:lstStyle/>
        <a:p>
          <a:endParaRPr lang="en-US"/>
        </a:p>
      </dgm:t>
    </dgm:pt>
  </dgm:ptLst>
  <dgm:cxnLst>
    <dgm:cxn modelId="{3A85B18D-F415-45BE-B153-CEF256C8FBC4}" srcId="{427B46F7-F91E-4602-8DAA-FD103613588A}" destId="{9B784693-2B3E-412C-8532-B0E5B923269C}" srcOrd="2" destOrd="0" parTransId="{79BD984A-3C01-43F7-838F-3714977F7EDC}" sibTransId="{3F2A7CD1-2285-4589-8B82-B3B939118613}"/>
    <dgm:cxn modelId="{3D96EEAF-E2F5-44E0-823B-3A50D4062268}" type="presOf" srcId="{31A23101-2B97-4122-A1AB-73FD0D988FA2}" destId="{4CCFE5D4-CC7D-4789-BE81-408372ABA811}" srcOrd="2" destOrd="0" presId="urn:microsoft.com/office/officeart/2005/8/layout/gear1"/>
    <dgm:cxn modelId="{96FC4E4C-22B8-498B-A5A8-CEE85EE52E53}" type="presOf" srcId="{31A23101-2B97-4122-A1AB-73FD0D988FA2}" destId="{D0FCD1B3-49E6-4767-948A-7EEB9159A666}" srcOrd="1" destOrd="0" presId="urn:microsoft.com/office/officeart/2005/8/layout/gear1"/>
    <dgm:cxn modelId="{62620EFF-0829-4EA4-9827-C78ADCDE457B}" type="presOf" srcId="{85F62A51-2AEE-4C3C-86C2-966410342B42}" destId="{FE085B11-6E4A-445B-A0D3-336D8C2FC784}" srcOrd="0" destOrd="0" presId="urn:microsoft.com/office/officeart/2005/8/layout/gear1"/>
    <dgm:cxn modelId="{2DB62903-4694-4669-99A0-1E2FE3BF66B4}" type="presOf" srcId="{9B784693-2B3E-412C-8532-B0E5B923269C}" destId="{7AE82100-67F8-49CB-9295-D467374309EF}" srcOrd="2" destOrd="0" presId="urn:microsoft.com/office/officeart/2005/8/layout/gear1"/>
    <dgm:cxn modelId="{BA2E3298-5FFD-479F-B6CC-9AFB482AF037}" type="presOf" srcId="{9B784693-2B3E-412C-8532-B0E5B923269C}" destId="{687D06F3-7E1C-4C47-B4D9-0040A54A0124}" srcOrd="1" destOrd="0" presId="urn:microsoft.com/office/officeart/2005/8/layout/gear1"/>
    <dgm:cxn modelId="{2FA12748-8A3E-41A5-86BA-B7B6AC33FC23}" type="presOf" srcId="{9B3DAEDD-8B8A-4427-9669-3CAB13C5032C}" destId="{4B664F0D-C137-4358-8CB0-EE6C1C29CA05}" srcOrd="0" destOrd="0" presId="urn:microsoft.com/office/officeart/2005/8/layout/gear1"/>
    <dgm:cxn modelId="{FC546C1D-697E-4836-AE0B-9854D89F71A4}" srcId="{427B46F7-F91E-4602-8DAA-FD103613588A}" destId="{31A23101-2B97-4122-A1AB-73FD0D988FA2}" srcOrd="1" destOrd="0" parTransId="{494EC802-AD49-4EF1-9FD1-5B11EEEAE597}" sibTransId="{85F62A51-2AEE-4C3C-86C2-966410342B42}"/>
    <dgm:cxn modelId="{9DD81D5D-E115-4579-A3FF-57B67E495629}" type="presOf" srcId="{5C320BD3-27DF-4C6D-964A-C01DBEFC02FD}" destId="{867225EF-C6F6-4735-8211-368C50AC140A}" srcOrd="1" destOrd="0" presId="urn:microsoft.com/office/officeart/2005/8/layout/gear1"/>
    <dgm:cxn modelId="{BB252F71-F51D-48D5-9D53-8CEA589757CF}" type="presOf" srcId="{9B784693-2B3E-412C-8532-B0E5B923269C}" destId="{D1A83070-F768-411E-A42D-EB70C4089819}" srcOrd="3" destOrd="0" presId="urn:microsoft.com/office/officeart/2005/8/layout/gear1"/>
    <dgm:cxn modelId="{ED6A16AB-65A4-47CF-B0E8-BB5E5A5A093A}" srcId="{427B46F7-F91E-4602-8DAA-FD103613588A}" destId="{5C320BD3-27DF-4C6D-964A-C01DBEFC02FD}" srcOrd="0" destOrd="0" parTransId="{7A77BD64-C699-436C-AE16-159EAF3AE47C}" sibTransId="{9B3DAEDD-8B8A-4427-9669-3CAB13C5032C}"/>
    <dgm:cxn modelId="{AE6D9137-7DA9-42F7-B8DF-4CBB07A9BF87}" type="presOf" srcId="{9B784693-2B3E-412C-8532-B0E5B923269C}" destId="{80044FAC-AFD0-432F-A9D3-08C51B2612A6}" srcOrd="0" destOrd="0" presId="urn:microsoft.com/office/officeart/2005/8/layout/gear1"/>
    <dgm:cxn modelId="{D9C0D96B-5100-44B6-8EF8-59E056DD46F4}" type="presOf" srcId="{31A23101-2B97-4122-A1AB-73FD0D988FA2}" destId="{D91FA5DB-AD5D-4BC2-B466-E6A5ABBF67A3}" srcOrd="0" destOrd="0" presId="urn:microsoft.com/office/officeart/2005/8/layout/gear1"/>
    <dgm:cxn modelId="{C8745D47-9E2F-4EA9-ACD5-E8F972C58960}" type="presOf" srcId="{5C320BD3-27DF-4C6D-964A-C01DBEFC02FD}" destId="{F3E1FD1C-C7FD-4D4F-847E-8DCE07A9BD64}" srcOrd="0" destOrd="0" presId="urn:microsoft.com/office/officeart/2005/8/layout/gear1"/>
    <dgm:cxn modelId="{38948F78-12E8-44B8-8751-66B26D539BA5}" type="presOf" srcId="{3F2A7CD1-2285-4589-8B82-B3B939118613}" destId="{FF5742EA-77E5-4638-BB59-8AFD30C43FCF}" srcOrd="0" destOrd="0" presId="urn:microsoft.com/office/officeart/2005/8/layout/gear1"/>
    <dgm:cxn modelId="{4ACDDDA0-0AA1-4AC2-8B06-31DE536B474E}" type="presOf" srcId="{5C320BD3-27DF-4C6D-964A-C01DBEFC02FD}" destId="{921CC4B8-2894-487C-A199-6020090CDE33}" srcOrd="2" destOrd="0" presId="urn:microsoft.com/office/officeart/2005/8/layout/gear1"/>
    <dgm:cxn modelId="{BB9D134A-D0F1-4CAD-B04D-E5D5184D57E7}" type="presOf" srcId="{427B46F7-F91E-4602-8DAA-FD103613588A}" destId="{D4B3EF3A-FB63-4695-8490-F7975BD4598E}" srcOrd="0" destOrd="0" presId="urn:microsoft.com/office/officeart/2005/8/layout/gear1"/>
    <dgm:cxn modelId="{98150B17-E708-4830-8BC3-5BF7D51D5985}" type="presParOf" srcId="{D4B3EF3A-FB63-4695-8490-F7975BD4598E}" destId="{F3E1FD1C-C7FD-4D4F-847E-8DCE07A9BD64}" srcOrd="0" destOrd="0" presId="urn:microsoft.com/office/officeart/2005/8/layout/gear1"/>
    <dgm:cxn modelId="{69DCBF1A-CC63-4EB8-B045-928283B8C301}" type="presParOf" srcId="{D4B3EF3A-FB63-4695-8490-F7975BD4598E}" destId="{867225EF-C6F6-4735-8211-368C50AC140A}" srcOrd="1" destOrd="0" presId="urn:microsoft.com/office/officeart/2005/8/layout/gear1"/>
    <dgm:cxn modelId="{526A2028-3993-420E-BA69-D87DCE033CA2}" type="presParOf" srcId="{D4B3EF3A-FB63-4695-8490-F7975BD4598E}" destId="{921CC4B8-2894-487C-A199-6020090CDE33}" srcOrd="2" destOrd="0" presId="urn:microsoft.com/office/officeart/2005/8/layout/gear1"/>
    <dgm:cxn modelId="{CBA2DC81-4B9D-4948-84BD-CEFED1F5D826}" type="presParOf" srcId="{D4B3EF3A-FB63-4695-8490-F7975BD4598E}" destId="{D91FA5DB-AD5D-4BC2-B466-E6A5ABBF67A3}" srcOrd="3" destOrd="0" presId="urn:microsoft.com/office/officeart/2005/8/layout/gear1"/>
    <dgm:cxn modelId="{8A5F6A29-4FF2-4778-A5CD-5698299CF116}" type="presParOf" srcId="{D4B3EF3A-FB63-4695-8490-F7975BD4598E}" destId="{D0FCD1B3-49E6-4767-948A-7EEB9159A666}" srcOrd="4" destOrd="0" presId="urn:microsoft.com/office/officeart/2005/8/layout/gear1"/>
    <dgm:cxn modelId="{67BD98E4-926F-4328-AA89-AFDDFB3F9081}" type="presParOf" srcId="{D4B3EF3A-FB63-4695-8490-F7975BD4598E}" destId="{4CCFE5D4-CC7D-4789-BE81-408372ABA811}" srcOrd="5" destOrd="0" presId="urn:microsoft.com/office/officeart/2005/8/layout/gear1"/>
    <dgm:cxn modelId="{2BD8A983-3318-481B-BF99-C25B3A014C8E}" type="presParOf" srcId="{D4B3EF3A-FB63-4695-8490-F7975BD4598E}" destId="{80044FAC-AFD0-432F-A9D3-08C51B2612A6}" srcOrd="6" destOrd="0" presId="urn:microsoft.com/office/officeart/2005/8/layout/gear1"/>
    <dgm:cxn modelId="{2A5E5619-60E4-4D6E-8C56-AA7E8D52DBEF}" type="presParOf" srcId="{D4B3EF3A-FB63-4695-8490-F7975BD4598E}" destId="{687D06F3-7E1C-4C47-B4D9-0040A54A0124}" srcOrd="7" destOrd="0" presId="urn:microsoft.com/office/officeart/2005/8/layout/gear1"/>
    <dgm:cxn modelId="{6AA448FD-C315-42B2-92EC-3D09D0AFECFB}" type="presParOf" srcId="{D4B3EF3A-FB63-4695-8490-F7975BD4598E}" destId="{7AE82100-67F8-49CB-9295-D467374309EF}" srcOrd="8" destOrd="0" presId="urn:microsoft.com/office/officeart/2005/8/layout/gear1"/>
    <dgm:cxn modelId="{6E13EBE5-5314-4DD8-92D6-8995D8654EDE}" type="presParOf" srcId="{D4B3EF3A-FB63-4695-8490-F7975BD4598E}" destId="{D1A83070-F768-411E-A42D-EB70C4089819}" srcOrd="9" destOrd="0" presId="urn:microsoft.com/office/officeart/2005/8/layout/gear1"/>
    <dgm:cxn modelId="{0172550E-30AE-4A52-B763-8DB078C10D9B}" type="presParOf" srcId="{D4B3EF3A-FB63-4695-8490-F7975BD4598E}" destId="{4B664F0D-C137-4358-8CB0-EE6C1C29CA05}" srcOrd="10" destOrd="0" presId="urn:microsoft.com/office/officeart/2005/8/layout/gear1"/>
    <dgm:cxn modelId="{DCBB1CB1-9D39-4308-9CB0-AB2164A106F8}" type="presParOf" srcId="{D4B3EF3A-FB63-4695-8490-F7975BD4598E}" destId="{FE085B11-6E4A-445B-A0D3-336D8C2FC784}" srcOrd="11" destOrd="0" presId="urn:microsoft.com/office/officeart/2005/8/layout/gear1"/>
    <dgm:cxn modelId="{D3A78633-D5BF-4FB4-8B3F-5A185B8BAF0E}" type="presParOf" srcId="{D4B3EF3A-FB63-4695-8490-F7975BD4598E}" destId="{FF5742EA-77E5-4638-BB59-8AFD30C43FCF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32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27B46F7-F91E-4602-8DAA-FD103613588A}" type="doc">
      <dgm:prSet loTypeId="urn:microsoft.com/office/officeart/2005/8/layout/gear1" loCatId="cycle" qsTypeId="urn:microsoft.com/office/officeart/2005/8/quickstyle/simple1" qsCatId="simple" csTypeId="urn:microsoft.com/office/officeart/2005/8/colors/accent5_4" csCatId="accent5" phldr="1"/>
      <dgm:spPr/>
    </dgm:pt>
    <dgm:pt modelId="{9B784693-2B3E-412C-8532-B0E5B923269C}">
      <dgm:prSet phldrT="[Text]"/>
      <dgm:spPr>
        <a:xfrm rot="20700000">
          <a:off x="293177" y="56520"/>
          <a:ext cx="228551" cy="228551"/>
        </a:xfrm>
      </dgm:spPr>
      <dgm:t>
        <a:bodyPr/>
        <a:lstStyle/>
        <a:p>
          <a:endParaRPr lang="en-US">
            <a:solidFill>
              <a:srgbClr val="FFFFFF"/>
            </a:solidFill>
            <a:latin typeface="Calibri"/>
            <a:ea typeface="+mn-ea"/>
            <a:cs typeface="+mn-cs"/>
          </a:endParaRPr>
        </a:p>
      </dgm:t>
    </dgm:pt>
    <dgm:pt modelId="{79BD984A-3C01-43F7-838F-3714977F7EDC}" type="parTrans" cxnId="{3A85B18D-F415-45BE-B153-CEF256C8FBC4}">
      <dgm:prSet/>
      <dgm:spPr/>
      <dgm:t>
        <a:bodyPr/>
        <a:lstStyle/>
        <a:p>
          <a:endParaRPr lang="en-US"/>
        </a:p>
      </dgm:t>
    </dgm:pt>
    <dgm:pt modelId="{3F2A7CD1-2285-4589-8B82-B3B939118613}" type="sibTrans" cxnId="{3A85B18D-F415-45BE-B153-CEF256C8FBC4}">
      <dgm:prSet/>
      <dgm:spPr>
        <a:xfrm>
          <a:off x="240311" y="20153"/>
          <a:ext cx="321612" cy="321612"/>
        </a:xfrm>
      </dgm:spPr>
      <dgm:t>
        <a:bodyPr/>
        <a:lstStyle/>
        <a:p>
          <a:endParaRPr lang="en-US"/>
        </a:p>
      </dgm:t>
    </dgm:pt>
    <dgm:pt modelId="{31A23101-2B97-4122-A1AB-73FD0D988FA2}">
      <dgm:prSet phldrT="[Text]"/>
      <dgm:spPr>
        <a:xfrm>
          <a:off x="162525" y="217449"/>
          <a:ext cx="233263" cy="233263"/>
        </a:xfrm>
      </dgm:spPr>
      <dgm:t>
        <a:bodyPr/>
        <a:lstStyle/>
        <a:p>
          <a:r>
            <a:rPr lang="de-AT" smtClean="0">
              <a:latin typeface="Calibri"/>
              <a:ea typeface="+mn-ea"/>
              <a:cs typeface="+mn-cs"/>
            </a:rPr>
            <a:t> </a:t>
          </a:r>
          <a:endParaRPr lang="en-US">
            <a:latin typeface="Calibri"/>
            <a:ea typeface="+mn-ea"/>
            <a:cs typeface="+mn-cs"/>
          </a:endParaRPr>
        </a:p>
      </dgm:t>
    </dgm:pt>
    <dgm:pt modelId="{85F62A51-2AEE-4C3C-86C2-966410342B42}" type="sibTrans" cxnId="{FC546C1D-697E-4836-AE0B-9854D89F71A4}">
      <dgm:prSet/>
      <dgm:spPr>
        <a:xfrm>
          <a:off x="121215" y="179531"/>
          <a:ext cx="298286" cy="298286"/>
        </a:xfrm>
      </dgm:spPr>
      <dgm:t>
        <a:bodyPr/>
        <a:lstStyle/>
        <a:p>
          <a:endParaRPr lang="en-US"/>
        </a:p>
      </dgm:t>
    </dgm:pt>
    <dgm:pt modelId="{494EC802-AD49-4EF1-9FD1-5B11EEEAE597}" type="parTrans" cxnId="{FC546C1D-697E-4836-AE0B-9854D89F71A4}">
      <dgm:prSet/>
      <dgm:spPr/>
      <dgm:t>
        <a:bodyPr/>
        <a:lstStyle/>
        <a:p>
          <a:endParaRPr lang="en-US"/>
        </a:p>
      </dgm:t>
    </dgm:pt>
    <dgm:pt modelId="{5C320BD3-27DF-4C6D-964A-C01DBEFC02FD}">
      <dgm:prSet phldrT="[Text]"/>
      <dgm:spPr>
        <a:xfrm>
          <a:off x="349137" y="293259"/>
          <a:ext cx="320737" cy="320737"/>
        </a:xfrm>
      </dgm:spPr>
      <dgm:t>
        <a:bodyPr/>
        <a:lstStyle/>
        <a:p>
          <a:r>
            <a:rPr lang="de-AT" smtClean="0">
              <a:latin typeface="Calibri"/>
              <a:ea typeface="+mn-ea"/>
              <a:cs typeface="+mn-cs"/>
            </a:rPr>
            <a:t> </a:t>
          </a:r>
          <a:endParaRPr lang="en-US">
            <a:latin typeface="Calibri"/>
            <a:ea typeface="+mn-ea"/>
            <a:cs typeface="+mn-cs"/>
          </a:endParaRPr>
        </a:p>
      </dgm:t>
    </dgm:pt>
    <dgm:pt modelId="{9B3DAEDD-8B8A-4427-9669-3CAB13C5032C}" type="sibTrans" cxnId="{ED6A16AB-65A4-47CF-B0E8-BB5E5A5A093A}">
      <dgm:prSet/>
      <dgm:spPr>
        <a:xfrm>
          <a:off x="299594" y="256267"/>
          <a:ext cx="410544" cy="410544"/>
        </a:xfrm>
      </dgm:spPr>
      <dgm:t>
        <a:bodyPr/>
        <a:lstStyle/>
        <a:p>
          <a:endParaRPr lang="en-US"/>
        </a:p>
      </dgm:t>
    </dgm:pt>
    <dgm:pt modelId="{7A77BD64-C699-436C-AE16-159EAF3AE47C}" type="parTrans" cxnId="{ED6A16AB-65A4-47CF-B0E8-BB5E5A5A093A}">
      <dgm:prSet/>
      <dgm:spPr/>
      <dgm:t>
        <a:bodyPr/>
        <a:lstStyle/>
        <a:p>
          <a:endParaRPr lang="en-US"/>
        </a:p>
      </dgm:t>
    </dgm:pt>
    <dgm:pt modelId="{D4B3EF3A-FB63-4695-8490-F7975BD4598E}" type="pres">
      <dgm:prSet presAssocID="{427B46F7-F91E-4602-8DAA-FD103613588A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F3E1FD1C-C7FD-4D4F-847E-8DCE07A9BD64}" type="pres">
      <dgm:prSet presAssocID="{5C320BD3-27DF-4C6D-964A-C01DBEFC02FD}" presName="gear1" presStyleLbl="node1" presStyleIdx="0" presStyleCnt="3" custLinFactNeighborX="4882" custLinFactNeighborY="-20106">
        <dgm:presLayoutVars>
          <dgm:chMax val="1"/>
          <dgm:bulletEnabled val="1"/>
        </dgm:presLayoutVars>
      </dgm:prSet>
      <dgm:spPr>
        <a:prstGeom prst="gear9">
          <a:avLst/>
        </a:prstGeom>
      </dgm:spPr>
      <dgm:t>
        <a:bodyPr/>
        <a:lstStyle/>
        <a:p>
          <a:endParaRPr lang="en-US"/>
        </a:p>
      </dgm:t>
    </dgm:pt>
    <dgm:pt modelId="{867225EF-C6F6-4735-8211-368C50AC140A}" type="pres">
      <dgm:prSet presAssocID="{5C320BD3-27DF-4C6D-964A-C01DBEFC02FD}" presName="gear1srcNode" presStyleLbl="node1" presStyleIdx="0" presStyleCnt="3"/>
      <dgm:spPr/>
      <dgm:t>
        <a:bodyPr/>
        <a:lstStyle/>
        <a:p>
          <a:endParaRPr lang="en-US"/>
        </a:p>
      </dgm:t>
    </dgm:pt>
    <dgm:pt modelId="{921CC4B8-2894-487C-A199-6020090CDE33}" type="pres">
      <dgm:prSet presAssocID="{5C320BD3-27DF-4C6D-964A-C01DBEFC02FD}" presName="gear1dstNode" presStyleLbl="node1" presStyleIdx="0" presStyleCnt="3"/>
      <dgm:spPr/>
      <dgm:t>
        <a:bodyPr/>
        <a:lstStyle/>
        <a:p>
          <a:endParaRPr lang="en-US"/>
        </a:p>
      </dgm:t>
    </dgm:pt>
    <dgm:pt modelId="{D91FA5DB-AD5D-4BC2-B466-E6A5ABBF67A3}" type="pres">
      <dgm:prSet presAssocID="{31A23101-2B97-4122-A1AB-73FD0D988FA2}" presName="gear2" presStyleLbl="node1" presStyleIdx="1" presStyleCnt="3">
        <dgm:presLayoutVars>
          <dgm:chMax val="1"/>
          <dgm:bulletEnabled val="1"/>
        </dgm:presLayoutVars>
      </dgm:prSet>
      <dgm:spPr>
        <a:prstGeom prst="gear6">
          <a:avLst/>
        </a:prstGeom>
      </dgm:spPr>
      <dgm:t>
        <a:bodyPr/>
        <a:lstStyle/>
        <a:p>
          <a:endParaRPr lang="en-US"/>
        </a:p>
      </dgm:t>
    </dgm:pt>
    <dgm:pt modelId="{D0FCD1B3-49E6-4767-948A-7EEB9159A666}" type="pres">
      <dgm:prSet presAssocID="{31A23101-2B97-4122-A1AB-73FD0D988FA2}" presName="gear2srcNode" presStyleLbl="node1" presStyleIdx="1" presStyleCnt="3"/>
      <dgm:spPr/>
      <dgm:t>
        <a:bodyPr/>
        <a:lstStyle/>
        <a:p>
          <a:endParaRPr lang="en-US"/>
        </a:p>
      </dgm:t>
    </dgm:pt>
    <dgm:pt modelId="{4CCFE5D4-CC7D-4789-BE81-408372ABA811}" type="pres">
      <dgm:prSet presAssocID="{31A23101-2B97-4122-A1AB-73FD0D988FA2}" presName="gear2dstNode" presStyleLbl="node1" presStyleIdx="1" presStyleCnt="3"/>
      <dgm:spPr/>
      <dgm:t>
        <a:bodyPr/>
        <a:lstStyle/>
        <a:p>
          <a:endParaRPr lang="en-US"/>
        </a:p>
      </dgm:t>
    </dgm:pt>
    <dgm:pt modelId="{80044FAC-AFD0-432F-A9D3-08C51B2612A6}" type="pres">
      <dgm:prSet presAssocID="{9B784693-2B3E-412C-8532-B0E5B923269C}" presName="gear3" presStyleLbl="node1" presStyleIdx="2" presStyleCnt="3"/>
      <dgm:spPr>
        <a:prstGeom prst="gear6">
          <a:avLst/>
        </a:prstGeom>
      </dgm:spPr>
      <dgm:t>
        <a:bodyPr/>
        <a:lstStyle/>
        <a:p>
          <a:endParaRPr lang="en-US"/>
        </a:p>
      </dgm:t>
    </dgm:pt>
    <dgm:pt modelId="{687D06F3-7E1C-4C47-B4D9-0040A54A0124}" type="pres">
      <dgm:prSet presAssocID="{9B784693-2B3E-412C-8532-B0E5B923269C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E82100-67F8-49CB-9295-D467374309EF}" type="pres">
      <dgm:prSet presAssocID="{9B784693-2B3E-412C-8532-B0E5B923269C}" presName="gear3srcNode" presStyleLbl="node1" presStyleIdx="2" presStyleCnt="3"/>
      <dgm:spPr/>
      <dgm:t>
        <a:bodyPr/>
        <a:lstStyle/>
        <a:p>
          <a:endParaRPr lang="en-US"/>
        </a:p>
      </dgm:t>
    </dgm:pt>
    <dgm:pt modelId="{D1A83070-F768-411E-A42D-EB70C4089819}" type="pres">
      <dgm:prSet presAssocID="{9B784693-2B3E-412C-8532-B0E5B923269C}" presName="gear3dstNode" presStyleLbl="node1" presStyleIdx="2" presStyleCnt="3"/>
      <dgm:spPr/>
      <dgm:t>
        <a:bodyPr/>
        <a:lstStyle/>
        <a:p>
          <a:endParaRPr lang="en-US"/>
        </a:p>
      </dgm:t>
    </dgm:pt>
    <dgm:pt modelId="{4B664F0D-C137-4358-8CB0-EE6C1C29CA05}" type="pres">
      <dgm:prSet presAssocID="{9B3DAEDD-8B8A-4427-9669-3CAB13C5032C}" presName="connector1" presStyleLbl="sibTrans2D1" presStyleIdx="0" presStyleCnt="3"/>
      <dgm:spPr>
        <a:prstGeom prst="circularArrow">
          <a:avLst>
            <a:gd name="adj1" fmla="val 4687"/>
            <a:gd name="adj2" fmla="val 299029"/>
            <a:gd name="adj3" fmla="val 2218359"/>
            <a:gd name="adj4" fmla="val 16839647"/>
            <a:gd name="adj5" fmla="val 5469"/>
          </a:avLst>
        </a:prstGeom>
      </dgm:spPr>
      <dgm:t>
        <a:bodyPr/>
        <a:lstStyle/>
        <a:p>
          <a:endParaRPr lang="en-US"/>
        </a:p>
      </dgm:t>
    </dgm:pt>
    <dgm:pt modelId="{FE085B11-6E4A-445B-A0D3-336D8C2FC784}" type="pres">
      <dgm:prSet presAssocID="{85F62A51-2AEE-4C3C-86C2-966410342B42}" presName="connector2" presStyleLbl="sibTrans2D1" presStyleIdx="1" presStyleCnt="3"/>
      <dgm:spPr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</dgm:spPr>
      <dgm:t>
        <a:bodyPr/>
        <a:lstStyle/>
        <a:p>
          <a:endParaRPr lang="en-US"/>
        </a:p>
      </dgm:t>
    </dgm:pt>
    <dgm:pt modelId="{FF5742EA-77E5-4638-BB59-8AFD30C43FCF}" type="pres">
      <dgm:prSet presAssocID="{3F2A7CD1-2285-4589-8B82-B3B939118613}" presName="connector3" presStyleLbl="sibTrans2D1" presStyleIdx="2" presStyleCnt="3"/>
      <dgm:spPr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</dgm:spPr>
      <dgm:t>
        <a:bodyPr/>
        <a:lstStyle/>
        <a:p>
          <a:endParaRPr lang="en-US"/>
        </a:p>
      </dgm:t>
    </dgm:pt>
  </dgm:ptLst>
  <dgm:cxnLst>
    <dgm:cxn modelId="{5C6E9311-AECE-4B7E-A1B5-FBAAC90A45B9}" type="presOf" srcId="{5C320BD3-27DF-4C6D-964A-C01DBEFC02FD}" destId="{F3E1FD1C-C7FD-4D4F-847E-8DCE07A9BD64}" srcOrd="0" destOrd="0" presId="urn:microsoft.com/office/officeart/2005/8/layout/gear1"/>
    <dgm:cxn modelId="{3A85B18D-F415-45BE-B153-CEF256C8FBC4}" srcId="{427B46F7-F91E-4602-8DAA-FD103613588A}" destId="{9B784693-2B3E-412C-8532-B0E5B923269C}" srcOrd="2" destOrd="0" parTransId="{79BD984A-3C01-43F7-838F-3714977F7EDC}" sibTransId="{3F2A7CD1-2285-4589-8B82-B3B939118613}"/>
    <dgm:cxn modelId="{8035705B-7A30-4CC8-8FC7-CC82EA3F8362}" type="presOf" srcId="{3F2A7CD1-2285-4589-8B82-B3B939118613}" destId="{FF5742EA-77E5-4638-BB59-8AFD30C43FCF}" srcOrd="0" destOrd="0" presId="urn:microsoft.com/office/officeart/2005/8/layout/gear1"/>
    <dgm:cxn modelId="{78823463-024B-481F-99EF-6201C39273F1}" type="presOf" srcId="{85F62A51-2AEE-4C3C-86C2-966410342B42}" destId="{FE085B11-6E4A-445B-A0D3-336D8C2FC784}" srcOrd="0" destOrd="0" presId="urn:microsoft.com/office/officeart/2005/8/layout/gear1"/>
    <dgm:cxn modelId="{9516183B-25D7-4BE6-AFDF-776029B29FC0}" type="presOf" srcId="{5C320BD3-27DF-4C6D-964A-C01DBEFC02FD}" destId="{867225EF-C6F6-4735-8211-368C50AC140A}" srcOrd="1" destOrd="0" presId="urn:microsoft.com/office/officeart/2005/8/layout/gear1"/>
    <dgm:cxn modelId="{2ABD57D0-AE13-470C-A1D6-D34F3B4371FF}" type="presOf" srcId="{5C320BD3-27DF-4C6D-964A-C01DBEFC02FD}" destId="{921CC4B8-2894-487C-A199-6020090CDE33}" srcOrd="2" destOrd="0" presId="urn:microsoft.com/office/officeart/2005/8/layout/gear1"/>
    <dgm:cxn modelId="{C2C801AF-6F0A-4A38-90A7-C46AB0D313AA}" type="presOf" srcId="{31A23101-2B97-4122-A1AB-73FD0D988FA2}" destId="{4CCFE5D4-CC7D-4789-BE81-408372ABA811}" srcOrd="2" destOrd="0" presId="urn:microsoft.com/office/officeart/2005/8/layout/gear1"/>
    <dgm:cxn modelId="{FC546C1D-697E-4836-AE0B-9854D89F71A4}" srcId="{427B46F7-F91E-4602-8DAA-FD103613588A}" destId="{31A23101-2B97-4122-A1AB-73FD0D988FA2}" srcOrd="1" destOrd="0" parTransId="{494EC802-AD49-4EF1-9FD1-5B11EEEAE597}" sibTransId="{85F62A51-2AEE-4C3C-86C2-966410342B42}"/>
    <dgm:cxn modelId="{478646DA-46C3-410C-9F5A-2CCF87C3EC54}" type="presOf" srcId="{31A23101-2B97-4122-A1AB-73FD0D988FA2}" destId="{D0FCD1B3-49E6-4767-948A-7EEB9159A666}" srcOrd="1" destOrd="0" presId="urn:microsoft.com/office/officeart/2005/8/layout/gear1"/>
    <dgm:cxn modelId="{E7A2B8F2-5C2E-47BC-A494-12E701C3E7FE}" type="presOf" srcId="{9B784693-2B3E-412C-8532-B0E5B923269C}" destId="{D1A83070-F768-411E-A42D-EB70C4089819}" srcOrd="3" destOrd="0" presId="urn:microsoft.com/office/officeart/2005/8/layout/gear1"/>
    <dgm:cxn modelId="{ED6A16AB-65A4-47CF-B0E8-BB5E5A5A093A}" srcId="{427B46F7-F91E-4602-8DAA-FD103613588A}" destId="{5C320BD3-27DF-4C6D-964A-C01DBEFC02FD}" srcOrd="0" destOrd="0" parTransId="{7A77BD64-C699-436C-AE16-159EAF3AE47C}" sibTransId="{9B3DAEDD-8B8A-4427-9669-3CAB13C5032C}"/>
    <dgm:cxn modelId="{6FEB67C7-2794-4202-9DEA-157027698EC7}" type="presOf" srcId="{427B46F7-F91E-4602-8DAA-FD103613588A}" destId="{D4B3EF3A-FB63-4695-8490-F7975BD4598E}" srcOrd="0" destOrd="0" presId="urn:microsoft.com/office/officeart/2005/8/layout/gear1"/>
    <dgm:cxn modelId="{9055877D-3DAD-4806-B817-90E30F62E505}" type="presOf" srcId="{9B784693-2B3E-412C-8532-B0E5B923269C}" destId="{7AE82100-67F8-49CB-9295-D467374309EF}" srcOrd="2" destOrd="0" presId="urn:microsoft.com/office/officeart/2005/8/layout/gear1"/>
    <dgm:cxn modelId="{AC8E52EE-D9EF-454F-A3E6-84D73629783A}" type="presOf" srcId="{31A23101-2B97-4122-A1AB-73FD0D988FA2}" destId="{D91FA5DB-AD5D-4BC2-B466-E6A5ABBF67A3}" srcOrd="0" destOrd="0" presId="urn:microsoft.com/office/officeart/2005/8/layout/gear1"/>
    <dgm:cxn modelId="{8AE05641-F608-4FBE-A8F8-589CD8E2DB34}" type="presOf" srcId="{9B784693-2B3E-412C-8532-B0E5B923269C}" destId="{80044FAC-AFD0-432F-A9D3-08C51B2612A6}" srcOrd="0" destOrd="0" presId="urn:microsoft.com/office/officeart/2005/8/layout/gear1"/>
    <dgm:cxn modelId="{98626923-1563-49F4-BB70-DC71D3185C94}" type="presOf" srcId="{9B784693-2B3E-412C-8532-B0E5B923269C}" destId="{687D06F3-7E1C-4C47-B4D9-0040A54A0124}" srcOrd="1" destOrd="0" presId="urn:microsoft.com/office/officeart/2005/8/layout/gear1"/>
    <dgm:cxn modelId="{9F0C5F5B-0879-41AB-98DF-3E0D0CA07FEE}" type="presOf" srcId="{9B3DAEDD-8B8A-4427-9669-3CAB13C5032C}" destId="{4B664F0D-C137-4358-8CB0-EE6C1C29CA05}" srcOrd="0" destOrd="0" presId="urn:microsoft.com/office/officeart/2005/8/layout/gear1"/>
    <dgm:cxn modelId="{093C63FB-56D7-4638-9740-8080CC4EE0D2}" type="presParOf" srcId="{D4B3EF3A-FB63-4695-8490-F7975BD4598E}" destId="{F3E1FD1C-C7FD-4D4F-847E-8DCE07A9BD64}" srcOrd="0" destOrd="0" presId="urn:microsoft.com/office/officeart/2005/8/layout/gear1"/>
    <dgm:cxn modelId="{BE145C2B-D10B-4E0B-98EF-E4B672E82A4B}" type="presParOf" srcId="{D4B3EF3A-FB63-4695-8490-F7975BD4598E}" destId="{867225EF-C6F6-4735-8211-368C50AC140A}" srcOrd="1" destOrd="0" presId="urn:microsoft.com/office/officeart/2005/8/layout/gear1"/>
    <dgm:cxn modelId="{66D222CE-FB0F-4647-BF0B-1370AA6933AD}" type="presParOf" srcId="{D4B3EF3A-FB63-4695-8490-F7975BD4598E}" destId="{921CC4B8-2894-487C-A199-6020090CDE33}" srcOrd="2" destOrd="0" presId="urn:microsoft.com/office/officeart/2005/8/layout/gear1"/>
    <dgm:cxn modelId="{46BA2788-0656-431A-A29A-033B4B37FB67}" type="presParOf" srcId="{D4B3EF3A-FB63-4695-8490-F7975BD4598E}" destId="{D91FA5DB-AD5D-4BC2-B466-E6A5ABBF67A3}" srcOrd="3" destOrd="0" presId="urn:microsoft.com/office/officeart/2005/8/layout/gear1"/>
    <dgm:cxn modelId="{FD28568E-C6D8-4FDD-AB2E-933873BA4F35}" type="presParOf" srcId="{D4B3EF3A-FB63-4695-8490-F7975BD4598E}" destId="{D0FCD1B3-49E6-4767-948A-7EEB9159A666}" srcOrd="4" destOrd="0" presId="urn:microsoft.com/office/officeart/2005/8/layout/gear1"/>
    <dgm:cxn modelId="{8457730F-0C31-4CCF-BB5A-C2647E0EAF01}" type="presParOf" srcId="{D4B3EF3A-FB63-4695-8490-F7975BD4598E}" destId="{4CCFE5D4-CC7D-4789-BE81-408372ABA811}" srcOrd="5" destOrd="0" presId="urn:microsoft.com/office/officeart/2005/8/layout/gear1"/>
    <dgm:cxn modelId="{49AD6D93-9185-4F37-B911-9093B62C3BE7}" type="presParOf" srcId="{D4B3EF3A-FB63-4695-8490-F7975BD4598E}" destId="{80044FAC-AFD0-432F-A9D3-08C51B2612A6}" srcOrd="6" destOrd="0" presId="urn:microsoft.com/office/officeart/2005/8/layout/gear1"/>
    <dgm:cxn modelId="{74574181-F56E-4E72-9BAC-B79D7A2B8395}" type="presParOf" srcId="{D4B3EF3A-FB63-4695-8490-F7975BD4598E}" destId="{687D06F3-7E1C-4C47-B4D9-0040A54A0124}" srcOrd="7" destOrd="0" presId="urn:microsoft.com/office/officeart/2005/8/layout/gear1"/>
    <dgm:cxn modelId="{37BAB666-1EA6-48DA-8A94-242A5A23F34C}" type="presParOf" srcId="{D4B3EF3A-FB63-4695-8490-F7975BD4598E}" destId="{7AE82100-67F8-49CB-9295-D467374309EF}" srcOrd="8" destOrd="0" presId="urn:microsoft.com/office/officeart/2005/8/layout/gear1"/>
    <dgm:cxn modelId="{70A86495-837E-4C42-A24A-2CE8A2C1DFEA}" type="presParOf" srcId="{D4B3EF3A-FB63-4695-8490-F7975BD4598E}" destId="{D1A83070-F768-411E-A42D-EB70C4089819}" srcOrd="9" destOrd="0" presId="urn:microsoft.com/office/officeart/2005/8/layout/gear1"/>
    <dgm:cxn modelId="{019EEB8F-9A8E-4208-8DBC-A5480F9ACBC3}" type="presParOf" srcId="{D4B3EF3A-FB63-4695-8490-F7975BD4598E}" destId="{4B664F0D-C137-4358-8CB0-EE6C1C29CA05}" srcOrd="10" destOrd="0" presId="urn:microsoft.com/office/officeart/2005/8/layout/gear1"/>
    <dgm:cxn modelId="{1372802C-96CD-488E-B73E-85F68ADA1AC3}" type="presParOf" srcId="{D4B3EF3A-FB63-4695-8490-F7975BD4598E}" destId="{FE085B11-6E4A-445B-A0D3-336D8C2FC784}" srcOrd="11" destOrd="0" presId="urn:microsoft.com/office/officeart/2005/8/layout/gear1"/>
    <dgm:cxn modelId="{2811906D-AB30-4A2D-877F-E2F152A466EB}" type="presParOf" srcId="{D4B3EF3A-FB63-4695-8490-F7975BD4598E}" destId="{FF5742EA-77E5-4638-BB59-8AFD30C43FCF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34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E1FD1C-C7FD-4D4F-847E-8DCE07A9BD64}">
      <dsp:nvSpPr>
        <dsp:cNvPr id="0" name=""/>
        <dsp:cNvSpPr/>
      </dsp:nvSpPr>
      <dsp:spPr>
        <a:xfrm>
          <a:off x="212836" y="220460"/>
          <a:ext cx="260133" cy="260133"/>
        </a:xfrm>
        <a:prstGeom prst="gear9">
          <a:avLst/>
        </a:prstGeom>
        <a:solidFill>
          <a:schemeClr val="accent5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500" kern="1200" smtClean="0">
              <a:latin typeface="Calibri"/>
              <a:ea typeface="+mn-ea"/>
              <a:cs typeface="+mn-cs"/>
            </a:rPr>
            <a:t> </a:t>
          </a:r>
          <a:endParaRPr lang="en-US" sz="500" kern="1200">
            <a:latin typeface="Calibri"/>
            <a:ea typeface="+mn-ea"/>
            <a:cs typeface="+mn-cs"/>
          </a:endParaRPr>
        </a:p>
      </dsp:txBody>
      <dsp:txXfrm>
        <a:off x="265134" y="281395"/>
        <a:ext cx="155537" cy="133714"/>
      </dsp:txXfrm>
    </dsp:sp>
    <dsp:sp modelId="{D91FA5DB-AD5D-4BC2-B466-E6A5ABBF67A3}">
      <dsp:nvSpPr>
        <dsp:cNvPr id="0" name=""/>
        <dsp:cNvSpPr/>
      </dsp:nvSpPr>
      <dsp:spPr>
        <a:xfrm>
          <a:off x="61486" y="211277"/>
          <a:ext cx="189188" cy="189188"/>
        </a:xfrm>
        <a:prstGeom prst="gear6">
          <a:avLst/>
        </a:prstGeom>
        <a:solidFill>
          <a:schemeClr val="accent5">
            <a:shade val="50000"/>
            <a:hueOff val="268329"/>
            <a:satOff val="-6535"/>
            <a:lumOff val="2859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500" kern="1200" smtClean="0">
              <a:latin typeface="Calibri"/>
              <a:ea typeface="+mn-ea"/>
              <a:cs typeface="+mn-cs"/>
            </a:rPr>
            <a:t> </a:t>
          </a:r>
          <a:endParaRPr lang="en-US" sz="500" kern="1200">
            <a:latin typeface="Calibri"/>
            <a:ea typeface="+mn-ea"/>
            <a:cs typeface="+mn-cs"/>
          </a:endParaRPr>
        </a:p>
      </dsp:txBody>
      <dsp:txXfrm>
        <a:off x="109115" y="259194"/>
        <a:ext cx="93930" cy="93354"/>
      </dsp:txXfrm>
    </dsp:sp>
    <dsp:sp modelId="{80044FAC-AFD0-432F-A9D3-08C51B2612A6}">
      <dsp:nvSpPr>
        <dsp:cNvPr id="0" name=""/>
        <dsp:cNvSpPr/>
      </dsp:nvSpPr>
      <dsp:spPr>
        <a:xfrm rot="20700000">
          <a:off x="167450" y="80756"/>
          <a:ext cx="185365" cy="185365"/>
        </a:xfrm>
        <a:prstGeom prst="gear6">
          <a:avLst/>
        </a:prstGeom>
        <a:solidFill>
          <a:schemeClr val="accent5">
            <a:shade val="50000"/>
            <a:hueOff val="268329"/>
            <a:satOff val="-6535"/>
            <a:lumOff val="2859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solidFill>
              <a:srgbClr val="FFFFFF"/>
            </a:solidFill>
            <a:latin typeface="Calibri"/>
            <a:ea typeface="+mn-ea"/>
            <a:cs typeface="+mn-cs"/>
          </a:endParaRPr>
        </a:p>
      </dsp:txBody>
      <dsp:txXfrm rot="-20700000">
        <a:off x="208106" y="121412"/>
        <a:ext cx="104053" cy="104053"/>
      </dsp:txXfrm>
    </dsp:sp>
    <dsp:sp modelId="{4B664F0D-C137-4358-8CB0-EE6C1C29CA05}">
      <dsp:nvSpPr>
        <dsp:cNvPr id="0" name=""/>
        <dsp:cNvSpPr/>
      </dsp:nvSpPr>
      <dsp:spPr>
        <a:xfrm>
          <a:off x="166841" y="243828"/>
          <a:ext cx="332970" cy="332970"/>
        </a:xfrm>
        <a:prstGeom prst="circularArrow">
          <a:avLst>
            <a:gd name="adj1" fmla="val 4687"/>
            <a:gd name="adj2" fmla="val 299029"/>
            <a:gd name="adj3" fmla="val 2218359"/>
            <a:gd name="adj4" fmla="val 16839647"/>
            <a:gd name="adj5" fmla="val 5469"/>
          </a:avLst>
        </a:prstGeom>
        <a:solidFill>
          <a:schemeClr val="accent5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085B11-6E4A-445B-A0D3-336D8C2FC784}">
      <dsp:nvSpPr>
        <dsp:cNvPr id="0" name=""/>
        <dsp:cNvSpPr/>
      </dsp:nvSpPr>
      <dsp:spPr>
        <a:xfrm>
          <a:off x="27981" y="185387"/>
          <a:ext cx="241924" cy="241924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5">
            <a:shade val="90000"/>
            <a:hueOff val="276951"/>
            <a:satOff val="-5914"/>
            <a:lumOff val="220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5742EA-77E5-4638-BB59-8AFD30C43FCF}">
      <dsp:nvSpPr>
        <dsp:cNvPr id="0" name=""/>
        <dsp:cNvSpPr/>
      </dsp:nvSpPr>
      <dsp:spPr>
        <a:xfrm>
          <a:off x="124573" y="56124"/>
          <a:ext cx="260842" cy="260842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5">
            <a:shade val="90000"/>
            <a:hueOff val="276951"/>
            <a:satOff val="-5914"/>
            <a:lumOff val="220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E1FD1C-C7FD-4D4F-847E-8DCE07A9BD64}">
      <dsp:nvSpPr>
        <dsp:cNvPr id="0" name=""/>
        <dsp:cNvSpPr/>
      </dsp:nvSpPr>
      <dsp:spPr>
        <a:xfrm>
          <a:off x="212836" y="220460"/>
          <a:ext cx="260133" cy="260133"/>
        </a:xfrm>
        <a:prstGeom prst="gear9">
          <a:avLst/>
        </a:prstGeom>
        <a:solidFill>
          <a:schemeClr val="accent5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500" kern="1200" smtClean="0">
              <a:latin typeface="Calibri"/>
              <a:ea typeface="+mn-ea"/>
              <a:cs typeface="+mn-cs"/>
            </a:rPr>
            <a:t> </a:t>
          </a:r>
          <a:endParaRPr lang="en-US" sz="500" kern="1200">
            <a:latin typeface="Calibri"/>
            <a:ea typeface="+mn-ea"/>
            <a:cs typeface="+mn-cs"/>
          </a:endParaRPr>
        </a:p>
      </dsp:txBody>
      <dsp:txXfrm>
        <a:off x="265134" y="281395"/>
        <a:ext cx="155537" cy="133714"/>
      </dsp:txXfrm>
    </dsp:sp>
    <dsp:sp modelId="{D91FA5DB-AD5D-4BC2-B466-E6A5ABBF67A3}">
      <dsp:nvSpPr>
        <dsp:cNvPr id="0" name=""/>
        <dsp:cNvSpPr/>
      </dsp:nvSpPr>
      <dsp:spPr>
        <a:xfrm>
          <a:off x="61486" y="211277"/>
          <a:ext cx="189188" cy="189188"/>
        </a:xfrm>
        <a:prstGeom prst="gear6">
          <a:avLst/>
        </a:prstGeom>
        <a:solidFill>
          <a:schemeClr val="accent5">
            <a:shade val="50000"/>
            <a:hueOff val="268329"/>
            <a:satOff val="-6535"/>
            <a:lumOff val="2859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500" kern="1200" smtClean="0">
              <a:latin typeface="Calibri"/>
              <a:ea typeface="+mn-ea"/>
              <a:cs typeface="+mn-cs"/>
            </a:rPr>
            <a:t> </a:t>
          </a:r>
          <a:endParaRPr lang="en-US" sz="500" kern="1200">
            <a:latin typeface="Calibri"/>
            <a:ea typeface="+mn-ea"/>
            <a:cs typeface="+mn-cs"/>
          </a:endParaRPr>
        </a:p>
      </dsp:txBody>
      <dsp:txXfrm>
        <a:off x="109115" y="259194"/>
        <a:ext cx="93930" cy="93354"/>
      </dsp:txXfrm>
    </dsp:sp>
    <dsp:sp modelId="{80044FAC-AFD0-432F-A9D3-08C51B2612A6}">
      <dsp:nvSpPr>
        <dsp:cNvPr id="0" name=""/>
        <dsp:cNvSpPr/>
      </dsp:nvSpPr>
      <dsp:spPr>
        <a:xfrm rot="20700000">
          <a:off x="167450" y="80756"/>
          <a:ext cx="185365" cy="185365"/>
        </a:xfrm>
        <a:prstGeom prst="gear6">
          <a:avLst/>
        </a:prstGeom>
        <a:solidFill>
          <a:schemeClr val="accent5">
            <a:shade val="50000"/>
            <a:hueOff val="268329"/>
            <a:satOff val="-6535"/>
            <a:lumOff val="2859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solidFill>
              <a:srgbClr val="FFFFFF"/>
            </a:solidFill>
            <a:latin typeface="Calibri"/>
            <a:ea typeface="+mn-ea"/>
            <a:cs typeface="+mn-cs"/>
          </a:endParaRPr>
        </a:p>
      </dsp:txBody>
      <dsp:txXfrm rot="-20700000">
        <a:off x="208106" y="121412"/>
        <a:ext cx="104053" cy="104053"/>
      </dsp:txXfrm>
    </dsp:sp>
    <dsp:sp modelId="{4B664F0D-C137-4358-8CB0-EE6C1C29CA05}">
      <dsp:nvSpPr>
        <dsp:cNvPr id="0" name=""/>
        <dsp:cNvSpPr/>
      </dsp:nvSpPr>
      <dsp:spPr>
        <a:xfrm>
          <a:off x="166841" y="243828"/>
          <a:ext cx="332970" cy="332970"/>
        </a:xfrm>
        <a:prstGeom prst="circularArrow">
          <a:avLst>
            <a:gd name="adj1" fmla="val 4687"/>
            <a:gd name="adj2" fmla="val 299029"/>
            <a:gd name="adj3" fmla="val 2218359"/>
            <a:gd name="adj4" fmla="val 16839647"/>
            <a:gd name="adj5" fmla="val 5469"/>
          </a:avLst>
        </a:prstGeom>
        <a:solidFill>
          <a:schemeClr val="accent5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085B11-6E4A-445B-A0D3-336D8C2FC784}">
      <dsp:nvSpPr>
        <dsp:cNvPr id="0" name=""/>
        <dsp:cNvSpPr/>
      </dsp:nvSpPr>
      <dsp:spPr>
        <a:xfrm>
          <a:off x="27981" y="185387"/>
          <a:ext cx="241924" cy="241924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5">
            <a:shade val="90000"/>
            <a:hueOff val="276951"/>
            <a:satOff val="-5914"/>
            <a:lumOff val="220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5742EA-77E5-4638-BB59-8AFD30C43FCF}">
      <dsp:nvSpPr>
        <dsp:cNvPr id="0" name=""/>
        <dsp:cNvSpPr/>
      </dsp:nvSpPr>
      <dsp:spPr>
        <a:xfrm>
          <a:off x="124573" y="56124"/>
          <a:ext cx="260842" cy="260842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5">
            <a:shade val="90000"/>
            <a:hueOff val="276951"/>
            <a:satOff val="-5914"/>
            <a:lumOff val="220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E1FD1C-C7FD-4D4F-847E-8DCE07A9BD64}">
      <dsp:nvSpPr>
        <dsp:cNvPr id="0" name=""/>
        <dsp:cNvSpPr/>
      </dsp:nvSpPr>
      <dsp:spPr>
        <a:xfrm>
          <a:off x="212836" y="220460"/>
          <a:ext cx="260133" cy="260133"/>
        </a:xfrm>
        <a:prstGeom prst="gear9">
          <a:avLst/>
        </a:prstGeom>
        <a:solidFill>
          <a:schemeClr val="accent5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500" kern="1200" smtClean="0">
              <a:latin typeface="Calibri"/>
              <a:ea typeface="+mn-ea"/>
              <a:cs typeface="+mn-cs"/>
            </a:rPr>
            <a:t> </a:t>
          </a:r>
          <a:endParaRPr lang="en-US" sz="500" kern="1200">
            <a:latin typeface="Calibri"/>
            <a:ea typeface="+mn-ea"/>
            <a:cs typeface="+mn-cs"/>
          </a:endParaRPr>
        </a:p>
      </dsp:txBody>
      <dsp:txXfrm>
        <a:off x="265134" y="281395"/>
        <a:ext cx="155537" cy="133714"/>
      </dsp:txXfrm>
    </dsp:sp>
    <dsp:sp modelId="{D91FA5DB-AD5D-4BC2-B466-E6A5ABBF67A3}">
      <dsp:nvSpPr>
        <dsp:cNvPr id="0" name=""/>
        <dsp:cNvSpPr/>
      </dsp:nvSpPr>
      <dsp:spPr>
        <a:xfrm>
          <a:off x="61486" y="211277"/>
          <a:ext cx="189188" cy="189188"/>
        </a:xfrm>
        <a:prstGeom prst="gear6">
          <a:avLst/>
        </a:prstGeom>
        <a:solidFill>
          <a:schemeClr val="accent5">
            <a:shade val="50000"/>
            <a:hueOff val="268329"/>
            <a:satOff val="-6535"/>
            <a:lumOff val="2859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500" kern="1200" smtClean="0">
              <a:latin typeface="Calibri"/>
              <a:ea typeface="+mn-ea"/>
              <a:cs typeface="+mn-cs"/>
            </a:rPr>
            <a:t> </a:t>
          </a:r>
          <a:endParaRPr lang="en-US" sz="500" kern="1200">
            <a:latin typeface="Calibri"/>
            <a:ea typeface="+mn-ea"/>
            <a:cs typeface="+mn-cs"/>
          </a:endParaRPr>
        </a:p>
      </dsp:txBody>
      <dsp:txXfrm>
        <a:off x="109115" y="259194"/>
        <a:ext cx="93930" cy="93354"/>
      </dsp:txXfrm>
    </dsp:sp>
    <dsp:sp modelId="{80044FAC-AFD0-432F-A9D3-08C51B2612A6}">
      <dsp:nvSpPr>
        <dsp:cNvPr id="0" name=""/>
        <dsp:cNvSpPr/>
      </dsp:nvSpPr>
      <dsp:spPr>
        <a:xfrm rot="20700000">
          <a:off x="167450" y="80756"/>
          <a:ext cx="185365" cy="185365"/>
        </a:xfrm>
        <a:prstGeom prst="gear6">
          <a:avLst/>
        </a:prstGeom>
        <a:solidFill>
          <a:schemeClr val="accent5">
            <a:shade val="50000"/>
            <a:hueOff val="268329"/>
            <a:satOff val="-6535"/>
            <a:lumOff val="2859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solidFill>
              <a:srgbClr val="FFFFFF"/>
            </a:solidFill>
            <a:latin typeface="Calibri"/>
            <a:ea typeface="+mn-ea"/>
            <a:cs typeface="+mn-cs"/>
          </a:endParaRPr>
        </a:p>
      </dsp:txBody>
      <dsp:txXfrm rot="-20700000">
        <a:off x="208106" y="121412"/>
        <a:ext cx="104053" cy="104053"/>
      </dsp:txXfrm>
    </dsp:sp>
    <dsp:sp modelId="{4B664F0D-C137-4358-8CB0-EE6C1C29CA05}">
      <dsp:nvSpPr>
        <dsp:cNvPr id="0" name=""/>
        <dsp:cNvSpPr/>
      </dsp:nvSpPr>
      <dsp:spPr>
        <a:xfrm>
          <a:off x="166841" y="243828"/>
          <a:ext cx="332970" cy="332970"/>
        </a:xfrm>
        <a:prstGeom prst="circularArrow">
          <a:avLst>
            <a:gd name="adj1" fmla="val 4687"/>
            <a:gd name="adj2" fmla="val 299029"/>
            <a:gd name="adj3" fmla="val 2218359"/>
            <a:gd name="adj4" fmla="val 16839647"/>
            <a:gd name="adj5" fmla="val 5469"/>
          </a:avLst>
        </a:prstGeom>
        <a:solidFill>
          <a:schemeClr val="accent5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085B11-6E4A-445B-A0D3-336D8C2FC784}">
      <dsp:nvSpPr>
        <dsp:cNvPr id="0" name=""/>
        <dsp:cNvSpPr/>
      </dsp:nvSpPr>
      <dsp:spPr>
        <a:xfrm>
          <a:off x="27981" y="185387"/>
          <a:ext cx="241924" cy="241924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5">
            <a:shade val="90000"/>
            <a:hueOff val="276951"/>
            <a:satOff val="-5914"/>
            <a:lumOff val="220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5742EA-77E5-4638-BB59-8AFD30C43FCF}">
      <dsp:nvSpPr>
        <dsp:cNvPr id="0" name=""/>
        <dsp:cNvSpPr/>
      </dsp:nvSpPr>
      <dsp:spPr>
        <a:xfrm>
          <a:off x="124573" y="56124"/>
          <a:ext cx="260842" cy="260842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5">
            <a:shade val="90000"/>
            <a:hueOff val="276951"/>
            <a:satOff val="-5914"/>
            <a:lumOff val="220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E1FD1C-C7FD-4D4F-847E-8DCE07A9BD64}">
      <dsp:nvSpPr>
        <dsp:cNvPr id="0" name=""/>
        <dsp:cNvSpPr/>
      </dsp:nvSpPr>
      <dsp:spPr>
        <a:xfrm>
          <a:off x="212836" y="220460"/>
          <a:ext cx="260133" cy="260133"/>
        </a:xfrm>
        <a:prstGeom prst="gear9">
          <a:avLst/>
        </a:prstGeom>
        <a:solidFill>
          <a:schemeClr val="accent5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500" kern="1200" smtClean="0">
              <a:latin typeface="Calibri"/>
              <a:ea typeface="+mn-ea"/>
              <a:cs typeface="+mn-cs"/>
            </a:rPr>
            <a:t> </a:t>
          </a:r>
          <a:endParaRPr lang="en-US" sz="500" kern="1200">
            <a:latin typeface="Calibri"/>
            <a:ea typeface="+mn-ea"/>
            <a:cs typeface="+mn-cs"/>
          </a:endParaRPr>
        </a:p>
      </dsp:txBody>
      <dsp:txXfrm>
        <a:off x="265134" y="281395"/>
        <a:ext cx="155537" cy="133714"/>
      </dsp:txXfrm>
    </dsp:sp>
    <dsp:sp modelId="{D91FA5DB-AD5D-4BC2-B466-E6A5ABBF67A3}">
      <dsp:nvSpPr>
        <dsp:cNvPr id="0" name=""/>
        <dsp:cNvSpPr/>
      </dsp:nvSpPr>
      <dsp:spPr>
        <a:xfrm>
          <a:off x="61486" y="211277"/>
          <a:ext cx="189188" cy="189188"/>
        </a:xfrm>
        <a:prstGeom prst="gear6">
          <a:avLst/>
        </a:prstGeom>
        <a:solidFill>
          <a:schemeClr val="accent5">
            <a:shade val="50000"/>
            <a:hueOff val="268329"/>
            <a:satOff val="-6535"/>
            <a:lumOff val="2859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500" kern="1200" smtClean="0">
              <a:latin typeface="Calibri"/>
              <a:ea typeface="+mn-ea"/>
              <a:cs typeface="+mn-cs"/>
            </a:rPr>
            <a:t> </a:t>
          </a:r>
          <a:endParaRPr lang="en-US" sz="500" kern="1200">
            <a:latin typeface="Calibri"/>
            <a:ea typeface="+mn-ea"/>
            <a:cs typeface="+mn-cs"/>
          </a:endParaRPr>
        </a:p>
      </dsp:txBody>
      <dsp:txXfrm>
        <a:off x="109115" y="259194"/>
        <a:ext cx="93930" cy="93354"/>
      </dsp:txXfrm>
    </dsp:sp>
    <dsp:sp modelId="{80044FAC-AFD0-432F-A9D3-08C51B2612A6}">
      <dsp:nvSpPr>
        <dsp:cNvPr id="0" name=""/>
        <dsp:cNvSpPr/>
      </dsp:nvSpPr>
      <dsp:spPr>
        <a:xfrm rot="20700000">
          <a:off x="167450" y="80756"/>
          <a:ext cx="185365" cy="185365"/>
        </a:xfrm>
        <a:prstGeom prst="gear6">
          <a:avLst/>
        </a:prstGeom>
        <a:solidFill>
          <a:schemeClr val="accent5">
            <a:shade val="50000"/>
            <a:hueOff val="268329"/>
            <a:satOff val="-6535"/>
            <a:lumOff val="2859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solidFill>
              <a:srgbClr val="FFFFFF"/>
            </a:solidFill>
            <a:latin typeface="Calibri"/>
            <a:ea typeface="+mn-ea"/>
            <a:cs typeface="+mn-cs"/>
          </a:endParaRPr>
        </a:p>
      </dsp:txBody>
      <dsp:txXfrm rot="-20700000">
        <a:off x="208106" y="121412"/>
        <a:ext cx="104053" cy="104053"/>
      </dsp:txXfrm>
    </dsp:sp>
    <dsp:sp modelId="{4B664F0D-C137-4358-8CB0-EE6C1C29CA05}">
      <dsp:nvSpPr>
        <dsp:cNvPr id="0" name=""/>
        <dsp:cNvSpPr/>
      </dsp:nvSpPr>
      <dsp:spPr>
        <a:xfrm>
          <a:off x="166841" y="243828"/>
          <a:ext cx="332970" cy="332970"/>
        </a:xfrm>
        <a:prstGeom prst="circularArrow">
          <a:avLst>
            <a:gd name="adj1" fmla="val 4687"/>
            <a:gd name="adj2" fmla="val 299029"/>
            <a:gd name="adj3" fmla="val 2218359"/>
            <a:gd name="adj4" fmla="val 16839647"/>
            <a:gd name="adj5" fmla="val 5469"/>
          </a:avLst>
        </a:prstGeom>
        <a:solidFill>
          <a:schemeClr val="accent5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085B11-6E4A-445B-A0D3-336D8C2FC784}">
      <dsp:nvSpPr>
        <dsp:cNvPr id="0" name=""/>
        <dsp:cNvSpPr/>
      </dsp:nvSpPr>
      <dsp:spPr>
        <a:xfrm>
          <a:off x="27981" y="185387"/>
          <a:ext cx="241924" cy="241924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5">
            <a:shade val="90000"/>
            <a:hueOff val="276951"/>
            <a:satOff val="-5914"/>
            <a:lumOff val="220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5742EA-77E5-4638-BB59-8AFD30C43FCF}">
      <dsp:nvSpPr>
        <dsp:cNvPr id="0" name=""/>
        <dsp:cNvSpPr/>
      </dsp:nvSpPr>
      <dsp:spPr>
        <a:xfrm>
          <a:off x="124573" y="56124"/>
          <a:ext cx="260842" cy="260842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5">
            <a:shade val="90000"/>
            <a:hueOff val="276951"/>
            <a:satOff val="-5914"/>
            <a:lumOff val="220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E1FD1C-C7FD-4D4F-847E-8DCE07A9BD64}">
      <dsp:nvSpPr>
        <dsp:cNvPr id="0" name=""/>
        <dsp:cNvSpPr/>
      </dsp:nvSpPr>
      <dsp:spPr>
        <a:xfrm>
          <a:off x="212836" y="220460"/>
          <a:ext cx="260133" cy="260133"/>
        </a:xfrm>
        <a:prstGeom prst="gear9">
          <a:avLst/>
        </a:prstGeom>
        <a:solidFill>
          <a:schemeClr val="accent5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500" kern="1200" smtClean="0">
              <a:latin typeface="Calibri"/>
              <a:ea typeface="+mn-ea"/>
              <a:cs typeface="+mn-cs"/>
            </a:rPr>
            <a:t> </a:t>
          </a:r>
          <a:endParaRPr lang="en-US" sz="500" kern="1200">
            <a:latin typeface="Calibri"/>
            <a:ea typeface="+mn-ea"/>
            <a:cs typeface="+mn-cs"/>
          </a:endParaRPr>
        </a:p>
      </dsp:txBody>
      <dsp:txXfrm>
        <a:off x="265134" y="281395"/>
        <a:ext cx="155537" cy="133714"/>
      </dsp:txXfrm>
    </dsp:sp>
    <dsp:sp modelId="{D91FA5DB-AD5D-4BC2-B466-E6A5ABBF67A3}">
      <dsp:nvSpPr>
        <dsp:cNvPr id="0" name=""/>
        <dsp:cNvSpPr/>
      </dsp:nvSpPr>
      <dsp:spPr>
        <a:xfrm>
          <a:off x="61486" y="211277"/>
          <a:ext cx="189188" cy="189188"/>
        </a:xfrm>
        <a:prstGeom prst="gear6">
          <a:avLst/>
        </a:prstGeom>
        <a:solidFill>
          <a:schemeClr val="accent5">
            <a:shade val="50000"/>
            <a:hueOff val="268329"/>
            <a:satOff val="-6535"/>
            <a:lumOff val="2859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500" kern="1200" smtClean="0">
              <a:latin typeface="Calibri"/>
              <a:ea typeface="+mn-ea"/>
              <a:cs typeface="+mn-cs"/>
            </a:rPr>
            <a:t> </a:t>
          </a:r>
          <a:endParaRPr lang="en-US" sz="500" kern="1200">
            <a:latin typeface="Calibri"/>
            <a:ea typeface="+mn-ea"/>
            <a:cs typeface="+mn-cs"/>
          </a:endParaRPr>
        </a:p>
      </dsp:txBody>
      <dsp:txXfrm>
        <a:off x="109115" y="259194"/>
        <a:ext cx="93930" cy="93354"/>
      </dsp:txXfrm>
    </dsp:sp>
    <dsp:sp modelId="{80044FAC-AFD0-432F-A9D3-08C51B2612A6}">
      <dsp:nvSpPr>
        <dsp:cNvPr id="0" name=""/>
        <dsp:cNvSpPr/>
      </dsp:nvSpPr>
      <dsp:spPr>
        <a:xfrm rot="20700000">
          <a:off x="167450" y="80756"/>
          <a:ext cx="185365" cy="185365"/>
        </a:xfrm>
        <a:prstGeom prst="gear6">
          <a:avLst/>
        </a:prstGeom>
        <a:solidFill>
          <a:schemeClr val="accent5">
            <a:shade val="50000"/>
            <a:hueOff val="268329"/>
            <a:satOff val="-6535"/>
            <a:lumOff val="2859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solidFill>
              <a:srgbClr val="FFFFFF"/>
            </a:solidFill>
            <a:latin typeface="Calibri"/>
            <a:ea typeface="+mn-ea"/>
            <a:cs typeface="+mn-cs"/>
          </a:endParaRPr>
        </a:p>
      </dsp:txBody>
      <dsp:txXfrm rot="-20700000">
        <a:off x="208106" y="121412"/>
        <a:ext cx="104053" cy="104053"/>
      </dsp:txXfrm>
    </dsp:sp>
    <dsp:sp modelId="{4B664F0D-C137-4358-8CB0-EE6C1C29CA05}">
      <dsp:nvSpPr>
        <dsp:cNvPr id="0" name=""/>
        <dsp:cNvSpPr/>
      </dsp:nvSpPr>
      <dsp:spPr>
        <a:xfrm>
          <a:off x="166841" y="243828"/>
          <a:ext cx="332970" cy="332970"/>
        </a:xfrm>
        <a:prstGeom prst="circularArrow">
          <a:avLst>
            <a:gd name="adj1" fmla="val 4687"/>
            <a:gd name="adj2" fmla="val 299029"/>
            <a:gd name="adj3" fmla="val 2218359"/>
            <a:gd name="adj4" fmla="val 16839647"/>
            <a:gd name="adj5" fmla="val 5469"/>
          </a:avLst>
        </a:prstGeom>
        <a:solidFill>
          <a:schemeClr val="accent5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085B11-6E4A-445B-A0D3-336D8C2FC784}">
      <dsp:nvSpPr>
        <dsp:cNvPr id="0" name=""/>
        <dsp:cNvSpPr/>
      </dsp:nvSpPr>
      <dsp:spPr>
        <a:xfrm>
          <a:off x="27981" y="185387"/>
          <a:ext cx="241924" cy="241924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5">
            <a:shade val="90000"/>
            <a:hueOff val="276951"/>
            <a:satOff val="-5914"/>
            <a:lumOff val="220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5742EA-77E5-4638-BB59-8AFD30C43FCF}">
      <dsp:nvSpPr>
        <dsp:cNvPr id="0" name=""/>
        <dsp:cNvSpPr/>
      </dsp:nvSpPr>
      <dsp:spPr>
        <a:xfrm>
          <a:off x="124573" y="56124"/>
          <a:ext cx="260842" cy="260842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5">
            <a:shade val="90000"/>
            <a:hueOff val="276951"/>
            <a:satOff val="-5914"/>
            <a:lumOff val="220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12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microsoft.com/office/2007/relationships/hdphoto" Target="../media/hdphoto2.wdp"/><Relationship Id="rId11" Type="http://schemas.openxmlformats.org/officeDocument/2006/relationships/image" Target="../media/image6.png"/><Relationship Id="rId5" Type="http://schemas.openxmlformats.org/officeDocument/2006/relationships/image" Target="../media/image3.png"/><Relationship Id="rId15" Type="http://schemas.microsoft.com/office/2007/relationships/hdphoto" Target="../media/hdphoto5.wdp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5.png"/><Relationship Id="rId14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875C2-5386-42D0-8E10-E2C9DCE0BAC9}" type="datetimeFigureOut">
              <a:rPr lang="de-AT" smtClean="0"/>
              <a:t>13.06.2014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D898C-73C1-4876-A256-28B72423886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8939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875C2-5386-42D0-8E10-E2C9DCE0BAC9}" type="datetimeFigureOut">
              <a:rPr lang="de-AT" smtClean="0"/>
              <a:t>13.06.2014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D898C-73C1-4876-A256-28B72423886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80673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875C2-5386-42D0-8E10-E2C9DCE0BAC9}" type="datetimeFigureOut">
              <a:rPr lang="de-AT" smtClean="0"/>
              <a:t>13.06.2014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D898C-73C1-4876-A256-28B72423886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14405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875C2-5386-42D0-8E10-E2C9DCE0BAC9}" type="datetimeFigureOut">
              <a:rPr lang="de-AT" smtClean="0"/>
              <a:t>13.06.2014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D898C-73C1-4876-A256-28B72423886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78907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875C2-5386-42D0-8E10-E2C9DCE0BAC9}" type="datetimeFigureOut">
              <a:rPr lang="de-AT" smtClean="0"/>
              <a:t>13.06.2014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D898C-73C1-4876-A256-28B72423886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52941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875C2-5386-42D0-8E10-E2C9DCE0BAC9}" type="datetimeFigureOut">
              <a:rPr lang="de-AT" smtClean="0"/>
              <a:t>13.06.2014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D898C-73C1-4876-A256-28B72423886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53546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875C2-5386-42D0-8E10-E2C9DCE0BAC9}" type="datetimeFigureOut">
              <a:rPr lang="de-AT" smtClean="0"/>
              <a:t>13.06.2014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D898C-73C1-4876-A256-28B72423886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88184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875C2-5386-42D0-8E10-E2C9DCE0BAC9}" type="datetimeFigureOut">
              <a:rPr lang="de-AT" smtClean="0"/>
              <a:t>13.06.2014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D898C-73C1-4876-A256-28B72423886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00292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ounded Rectangle 75"/>
          <p:cNvSpPr/>
          <p:nvPr userDrawn="1"/>
        </p:nvSpPr>
        <p:spPr>
          <a:xfrm>
            <a:off x="238774" y="66379"/>
            <a:ext cx="11699577" cy="583884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sz="1200" b="0" kern="1200" dirty="0" smtClean="0">
                <a:solidFill>
                  <a:schemeClr val="tx2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		       	    </a:t>
            </a:r>
            <a:r>
              <a:rPr lang="de-AT" sz="1200" b="0" kern="1200" baseline="0" dirty="0" smtClean="0">
                <a:solidFill>
                  <a:schemeClr val="tx2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   </a:t>
            </a:r>
            <a:r>
              <a:rPr lang="pt-BR" sz="1200" b="1" kern="1200" dirty="0" smtClean="0">
                <a:solidFill>
                  <a:schemeClr val="tx2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IBM CORP 1.25% SR NTS 02/06/17</a:t>
            </a:r>
            <a:r>
              <a:rPr lang="de-AT" sz="1200" dirty="0" smtClean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	 </a:t>
            </a:r>
            <a:r>
              <a:rPr lang="de-AT" sz="1200" baseline="0" dirty="0" smtClean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     </a:t>
            </a:r>
            <a:r>
              <a:rPr lang="de-AT" sz="1200" b="1" dirty="0" smtClean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FIXED</a:t>
            </a:r>
            <a:r>
              <a:rPr lang="de-AT" sz="1200" b="1" baseline="0" dirty="0" smtClean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Income </a:t>
            </a:r>
            <a:r>
              <a:rPr lang="de-AT" sz="1200" baseline="0" dirty="0" smtClean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Portfolio	    Export: </a:t>
            </a:r>
            <a:r>
              <a:rPr lang="de-AT" sz="1200" b="1" smtClean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12/03/2014 18:02</a:t>
            </a:r>
            <a:endParaRPr lang="de-AT" sz="1200" b="1" dirty="0" smtClean="0">
              <a:solidFill>
                <a:schemeClr val="tx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sz="1200" b="1" dirty="0" smtClean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			</a:t>
            </a:r>
            <a:r>
              <a:rPr lang="de-AT" sz="1200" b="1" baseline="0" dirty="0" smtClean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      </a:t>
            </a:r>
            <a:r>
              <a:rPr lang="de-AT" sz="1200" b="0" baseline="0" dirty="0" smtClean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IBM17A | NYSE | Corporate Bond</a:t>
            </a:r>
            <a:r>
              <a:rPr lang="de-AT" sz="1200" b="1" baseline="0" dirty="0" smtClean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AT" sz="1200" dirty="0" smtClean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	 	</a:t>
            </a:r>
            <a:endParaRPr lang="en-GB" sz="1200" dirty="0">
              <a:solidFill>
                <a:schemeClr val="tx2"/>
              </a:solidFill>
            </a:endParaRPr>
          </a:p>
        </p:txBody>
      </p:sp>
      <p:pic>
        <p:nvPicPr>
          <p:cNvPr id="74" name="Picture 73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687" y="127404"/>
            <a:ext cx="1516803" cy="450875"/>
          </a:xfrm>
          <a:prstGeom prst="rect">
            <a:avLst/>
          </a:prstGeom>
        </p:spPr>
      </p:pic>
      <p:pic>
        <p:nvPicPr>
          <p:cNvPr id="77" name="Picture 76"/>
          <p:cNvPicPr>
            <a:picLocks noChangeAspect="1"/>
          </p:cNvPicPr>
          <p:nvPr userDrawn="1"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109506" y="126214"/>
            <a:ext cx="475200" cy="475200"/>
          </a:xfrm>
          <a:prstGeom prst="rect">
            <a:avLst/>
          </a:prstGeom>
        </p:spPr>
      </p:pic>
      <p:pic>
        <p:nvPicPr>
          <p:cNvPr id="1030" name="Picture 6" descr="http://www.internetretailer.com/static/uploads/thumbs/StockIndexIcon_Squared__jpg_280x280_crop_q95.jpg"/>
          <p:cNvPicPr>
            <a:picLocks noChangeAspect="1" noChangeArrowheads="1"/>
          </p:cNvPicPr>
          <p:nvPr userDrawn="1"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7143" b="92143" l="3929" r="95714">
                        <a14:foregroundMark x1="13571" y1="7143" x2="85357" y2="7500"/>
                        <a14:foregroundMark x1="12857" y1="8214" x2="5714" y2="13929"/>
                        <a14:foregroundMark x1="3929" y1="16429" x2="3929" y2="81429"/>
                        <a14:foregroundMark x1="7500" y1="27857" x2="7500" y2="27857"/>
                        <a14:foregroundMark x1="7857" y1="55714" x2="7857" y2="55714"/>
                        <a14:foregroundMark x1="93214" y1="12857" x2="96071" y2="79286"/>
                        <a14:foregroundMark x1="43929" y1="44643" x2="43929" y2="44643"/>
                        <a14:foregroundMark x1="19643" y1="24643" x2="78571" y2="73214"/>
                        <a14:foregroundMark x1="19643" y1="73929" x2="80000" y2="24643"/>
                        <a14:foregroundMark x1="47500" y1="24643" x2="48214" y2="72857"/>
                        <a14:foregroundMark x1="20000" y1="50714" x2="80000" y2="50000"/>
                        <a14:foregroundMark x1="73571" y1="43929" x2="73571" y2="43929"/>
                        <a14:foregroundMark x1="79286" y1="37500" x2="79286" y2="37500"/>
                        <a14:foregroundMark x1="79286" y1="45357" x2="79286" y2="45357"/>
                        <a14:foregroundMark x1="76429" y1="42857" x2="76429" y2="42857"/>
                        <a14:foregroundMark x1="79643" y1="62143" x2="79643" y2="62143"/>
                        <a14:foregroundMark x1="79286" y1="55714" x2="79286" y2="55714"/>
                        <a14:foregroundMark x1="71071" y1="57500" x2="71071" y2="57500"/>
                        <a14:foregroundMark x1="28929" y1="57857" x2="28929" y2="57857"/>
                        <a14:foregroundMark x1="21429" y1="56429" x2="21429" y2="56429"/>
                        <a14:foregroundMark x1="20000" y1="43929" x2="20000" y2="43929"/>
                        <a14:foregroundMark x1="25000" y1="41071" x2="25000" y2="41071"/>
                        <a14:foregroundMark x1="31071" y1="41071" x2="31071" y2="41071"/>
                        <a14:foregroundMark x1="11786" y1="92143" x2="86071" y2="92143"/>
                        <a14:foregroundMark x1="20000" y1="33214" x2="20000" y2="33214"/>
                        <a14:foregroundMark x1="32857" y1="74286" x2="32857" y2="74286"/>
                      </a14:backgroundRemoval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192" y="143170"/>
            <a:ext cx="473502" cy="473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slu.edu/Images/student_development/leadership/ilead/icon_portfolio-01.png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47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2881" y="144770"/>
            <a:ext cx="475200" cy="47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4" name="Straight Connector 103"/>
          <p:cNvCxnSpPr/>
          <p:nvPr userDrawn="1"/>
        </p:nvCxnSpPr>
        <p:spPr>
          <a:xfrm>
            <a:off x="2828192" y="799733"/>
            <a:ext cx="0" cy="450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AutoShape 10" descr="data:image/jpeg;base64,/9j/4AAQSkZJRgABAQAAAQABAAD/2wCEAAkGBwgHDhMSBxQWFhQXGRQbExgXFBsYGxwWGh0bGBcaHxgYHCgiGxolHRYVJjEhKCorLzovGR80PjQ4NyguLisBCgoKBQUFDgUFDisZExkrKysrKysrKysrKysrKysrKysrKysrKysrKysrKysrKysrKysrKysrKysrKysrKysrK//AABEIAMwAzAMBIgACEQEDEQH/xAAcAAEAAgMBAQEAAAAAAAAAAAAABwgDBQYEAQL/xABHEAACAQICBAkFDQcEAwAAAAAAAQIDBAURBgcxNBIhQVFxc3SysyJUYYGTExQXMlJTcpKhscHR0iMzNUJikcIWQ0SiJCXw/8QAFAEBAAAAAAAAAAAAAAAAAAAAAP/EABQRAQAAAAAAAAAAAAAAAAAAAAD/2gAMAwEAAhEDEQA/AJxAAAA5jT/Sunora8OOTrTzjRi+flk/6Y5r+6XKB+tMNNMM0Vj/AOTnOq1nClFrhP0t/wAsfT95EGOay9I8VbVGfuEHsjS25fTfG+lZHJ3d1Xvakql3JznJ5yk3m2zEBmuL27ud5qVJ/TnKXeZhPsIyqPKmm3zJZ/cZPelz83P6j/IDEDL70ufm5/Ul+R996XPzc/qS/IDCDN70ufm5/Ul+Q96XXzc/qS/IDCDN70uvm5/Ul+Q96XXzc/qS/IDDFuLzjxM6XR3TrHsBkvcarqU1tp1W5Ry9DfHH1HNbNoAslodphh2lVPO28irFftKUn5UfSn/NH0/cdGVSw++ucNqxrWMnCpB5xkv/ALjT5ie9X2nNvpRT9zusoXMV5UeSSX88fxXIB2QAAAAAAAAAAAAAV01m4zLGcUq5POFJ+5U+bKPxvW5Z/wBkWHr1FRhKUtkU2+hLMqbw5VfKqbXxvpfGwPpJ2rTV3SxWnG7x1N03+6pbOGvly/p5lykcWFv77r0qfy504fWko/iWqt6NO2hGFFZRikor0LiQH4tLS2soqFnCMIrkjFRX9kZwAAAAAAAAAIp13YFbRpU7yhFRnw1Co0suEpJuLfpTjt9JEBPuuSKeDVM+SpR76X4kBADLaXVeyqRqWknGcWnGS2pmIAWC1eac0NJ6fud3lG5ivKjsU0v54/iuQ7MqfZ3VeyqRqWknGcWnGS2pk+6vdObfSemqd1lG5ivLjsU0ts4/iuQDswAAAAAAAAAB5cV3at1dTusqlDYuhFrcV3at1dTusqlDYuhAbHR7f7TtFv4kS0xVnR7frTtFv4kS0wAAAAAAAAAAAcTrj/g1X6dDxIkAE/64/wCDVfp0PEiQAAAAAy2l1XsqkalpJxnF5xktqZiAFgtXunNDSemqd3lG5ivKjsU0ts4/iuQ7MqfaXVeyqRqWknCcXnGS2plg9X2mVHSmhlWajcQS91hsz5OHFfJf2N9AHWgAAAAAAA8uK7tW6up3WVShsXQi1uK7tW6up3WVShsXQgNjo9v1p2i38SJaYqzo9v1p2i38SJaYAAAAAAAAAAAOJ1xL/wBLV+nQ8SJABaTSHCKOO2lW2uc1GpHLNbU01KL9Ukn6iAsW1f6TYbUcfe86sU/JnSXDUlz5LjXrQHMA3X+kdJPM7j2UvyH+kdJPM7j2UvyA0oNz/pLSRf8ADuPYy/I89zgGNWizuravBc8qM0v7tAa49mEYpd4NXhXw+XBnB5rma5YtcsXynj2bQBaLRvGrfSC0p3FrsmuNZ/FkuKUX0M2ZEmoe+qP33Ql8Ve51I9L4UZ92H2ktgAAAAAHlxXdq3V1O6yqUNi6EWtxXdq3V1O6yqUNi6EBsdHt+tO0W/iRLTFWdHt+tO0W/iRLTAAAAAAAAAAAAAAAAAAABD+u/A7O1VC6toqMpzcKmSyUnwXKLy5/JlxkVE1a99xtu0Lw6hCoEnah96uurp95kzkMah96uurp95kzgAAAAAHlxXdq3V1O6yqUNi6EWtxXdq3V1O6yqUNi6EBsdHt+tO0W/iRLTFWdHt+tO0W/iRLTAAAAAAAAAfmc4003NpJcbb4kkazCtI8FxecoYZcU6ko7Yxkm8udLlXpXEavWhUnSwW7dN5PgwXqlOEZL1ptesrva3Fe0nGpaycJxecZReTT9DAtiCMtANZtPEODb6RNRqvihVyyjN8ilyRl9j9Gwk0AAAAAAjTXvuNt2heHUIVJq177jbdoXh1CFQJO1D71ddXT7zJnIY1D71ddXT7zJnAAAAAAPLiu7Vurqd1lUobF0Itbiu7Vurqd1lUobF0IDY6Pb9adot/EiWmKs6Pb9adot/EiWmAAAACMtMNaksIuqlvhVKNTgcUpyk0uHypJLjS6ec5Svrc0mqfu1Qj0U5N/bPL7AJ4BXevrL0vq/FueD9GjS/yg2eGtpvpTW/eXdX1NR7qQE1a1P4LddFLxIFdj2XeLYlepq8rVZp7VKpJp+ps8YHwlPVvrGdrwbXSGWcOJUqr2x5ozfyeaXJy8RFp8AtrFqSzjs5D6Qvqv0/dg42eNy/ZPio1H/I+SLfyeZ8nRsmdNPYB9AAEaa99xtu0Lw6hCpNWvfcbbtC8OoQqBJ2oferrq6feZM5DGoferrq6feZM4AAAAAB5cV3at1dTusqlDYuhFrcV3at1dTusqlDYuhAbHR7frTtFv4kS0xVnR7frTtFv4kS0wA/NRuMW1zM/R8az2gVPuqs69Sc6vxpSk30ttv7zGbvTbB6uA39alWWUXJypvkcJNuOXRs9Ro809gH0AAAAAAAHwnPUzjd9idnUpXrclRcY05vbwWs1Fvl4P3NETaKaN3uk9yqNkskuOpN7IR536eZFi8AwWzwC3hQw+OUY7Xyylyyb5WwNiAAI0177jbdoXh1CFSate+423aF4dQhUCTtQ+9XXV0+8yZyGNQ+9XXV0+8yZwAAAAADy4ru1bq6ndZVKGxdCLW4ru1bq6ndZVKGxdCA2Oj2/WnaLfxIlpirOj2/WnaLfxIlpgAAAx1aFGusq0YyXpSf3muraM4BX/f2lvLpoQf3xNqAOdq6DaK1NtnRX0YKPdyPJV1baJVP+Ml0VKi/yyOtAET6eavMBwbDq9zYKopw4HBTqNx45xi+JrmkyIixOtT+C3XRS8SBXYAbnRXRq/wBJ66pWKyisvdJv4sI8753zI9mhmhmIaVVP2PkUE/2lVri9Kiv5pfZzk/4DgtjgFCNHDY8GK2vlk+WUnytgYtGdH7HRu3VHD16Zyfxpy5ZN/hyG2AAAACNNe+423aF4dQhUmrXvuNt2heHUIVAk7UPvV11dPvMmchjUPvV11dPvMmcAAAAAA8uK7tW6up3WVShsXQi1uK7tW6up3WVShsXQgNjo9v1p2i38SJaYqzo9v1p2i38SJaYAAAAAAAADXaQYTRxy0q21w2o1I5Zranti/U0n6iN8B1POjW4WO1ozpp8UKakuF9Jv4q9Cz6SWQBhtLW3sqcadnCMIRWUYxSSS9CRmAAAAAAAI0177jbdoXh1CFSate+423aF4dQhUCTtQ+9XXV0+8yZyGNQ+9XXV0+8yZwAAAAADy4ru1bq6ndZVKGxdCLXYjCVShVUdrhNLpaZVGm84roQGx0e3607Rb+JEtMVYwGShe2rlsVeg30KpFstOAAAAAAAAAAAAAAAAAAAEaa99xtu0Lw6hCpNGveS95Wy5fd8/Uqc0/vRC4Enah96uurp95kzkNahot3N21sVOkn65Sy7rJlAAAAAABVfHMOlhF3WoT/wBucor6Ofkv6uRagiDXVozOM431nHyWlGvktjXxJ9D2PoQEUpuLzjtWwsroPpHQ0lsoVYP9pFKNaPLGaXH6ntTK1HvwTGcQwKsquFzcJcvKpLmktjQFpgQ/Y6568IpYhaqT5ZQq8H/rKL+89fw0W3mk/ar9IEqgir4aLbzSftV+kfDRbeaT9qv0gSqCKvhotvNJ+1X6R8NFt5pP2q/SBKoIq+Gi280n7VfpHw0W3mk/ar9IEqgir4aLbzSftV+kfDRbeaT9qv0gSqCKvhotvNJ+1X6R8NFt5pP2q/SBKoIplrooZeRZyz9NZL/BnLaT6zMax2Dp0EqFN5qSg25Nczm8uLoSAy63NJaON3kaVk+FTocJcJbHUfx8vQsks+k4Q+HrwrDrrFq8KFis5zaUfRzt+hLjYEvai8OlQtbivP8A3ZxjH6NNPj+tOX9iTTwYDhVDBLWlb2vxacUs+d8sn6W82e8AAAAAAGO4oUrqEoXEVKMk1KLWaafE0zIAIF071dXmAylWwpSq2/G+JZyprmkltivlf35zg009hbY5XSDQHR3GOFOvS4E3xudN8B587S4m+lAV0B02lejlpgratpVJZfLcX3Yo5kAAAAAAAAAAAAAAAzWVGNxUUZ55PmJW0P1cYFfL3S9dWf8AS5pR/wCsU/tAi7CcLvsZrKlhkHOb5Eti529kV6WT1q/0Ht9FabnWancTSU55cUVt4EfRntfLkdJheF2GEU/c8Npxpx5orLN87fK+k9gAAAAAB//Z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1" name="AutoShape 12" descr="data:image/jpeg;base64,/9j/4AAQSkZJRgABAQAAAQABAAD/2wCEAAkGBwgHDhMSBxQWFhQXGRQbExgXFBsYGxwWGh0bGBcaHxgYHCgiGxolHRYVJjEhKCorLzovGR80PjQ4NyguLisBCgoKBQUFDgUFDisZExkrKysrKysrKysrKysrKysrKysrKysrKysrKysrKysrKysrKysrKysrKysrKysrKysrK//AABEIAMwAzAMBIgACEQEDEQH/xAAcAAEAAgMBAQEAAAAAAAAAAAAABwgDBQYEAQL/xABHEAACAQICBAkFDQcEAwAAAAAAAQIDBAURBgcxNBIhQVFxc3SysyJUYYGTExQXMlJTcpKhscHR0iMzNUJikcIWQ0SiJCXw/8QAFAEBAAAAAAAAAAAAAAAAAAAAAP/EABQRAQAAAAAAAAAAAAAAAAAAAAD/2gAMAwEAAhEDEQA/AJxAAAA5jT/Sunora8OOTrTzjRi+flk/6Y5r+6XKB+tMNNMM0Vj/AOTnOq1nClFrhP0t/wAsfT95EGOay9I8VbVGfuEHsjS25fTfG+lZHJ3d1Xvakql3JznJ5yk3m2zEBmuL27ud5qVJ/TnKXeZhPsIyqPKmm3zJZ/cZPelz83P6j/IDEDL70ufm5/Ul+R996XPzc/qS/IDCDN70ufm5/Ul+Q96XXzc/qS/IDCDN70uvm5/Ul+Q96XXzc/qS/IDDFuLzjxM6XR3TrHsBkvcarqU1tp1W5Ry9DfHH1HNbNoAslodphh2lVPO28irFftKUn5UfSn/NH0/cdGVSw++ucNqxrWMnCpB5xkv/ALjT5ie9X2nNvpRT9zusoXMV5UeSSX88fxXIB2QAAAAAAAAAAAAAV01m4zLGcUq5POFJ+5U+bKPxvW5Z/wBkWHr1FRhKUtkU2+hLMqbw5VfKqbXxvpfGwPpJ2rTV3SxWnG7x1N03+6pbOGvly/p5lykcWFv77r0qfy504fWko/iWqt6NO2hGFFZRikor0LiQH4tLS2soqFnCMIrkjFRX9kZwAAAAAAAAAIp13YFbRpU7yhFRnw1Co0suEpJuLfpTjt9JEBPuuSKeDVM+SpR76X4kBADLaXVeyqRqWknGcWnGS2pmIAWC1eac0NJ6fud3lG5ivKjsU0v54/iuQ7MqfZ3VeyqRqWknGcWnGS2pk+6vdObfSemqd1lG5ivLjsU0ts4/iuQDswAAAAAAAAAB5cV3at1dTusqlDYuhFrcV3at1dTusqlDYuhAbHR7f7TtFv4kS0xVnR7frTtFv4kS0wAAAAAAAAAAAcTrj/g1X6dDxIkAE/64/wCDVfp0PEiQAAAAAy2l1XsqkalpJxnF5xktqZiAFgtXunNDSemqd3lG5ivKjsU0ts4/iuQ7MqfaXVeyqRqWknCcXnGS2plg9X2mVHSmhlWajcQS91hsz5OHFfJf2N9AHWgAAAAAAA8uK7tW6up3WVShsXQi1uK7tW6up3WVShsXQgNjo9v1p2i38SJaYqzo9v1p2i38SJaYAAAAAAAAAAAOJ1xL/wBLV+nQ8SJABaTSHCKOO2lW2uc1GpHLNbU01KL9Ukn6iAsW1f6TYbUcfe86sU/JnSXDUlz5LjXrQHMA3X+kdJPM7j2UvyH+kdJPM7j2UvyA0oNz/pLSRf8ADuPYy/I89zgGNWizuravBc8qM0v7tAa49mEYpd4NXhXw+XBnB5rma5YtcsXynj2bQBaLRvGrfSC0p3FrsmuNZ/FkuKUX0M2ZEmoe+qP33Ql8Ve51I9L4UZ92H2ktgAAAAAHlxXdq3V1O6yqUNi6EWtxXdq3V1O6yqUNi6EBsdHt+tO0W/iRLTFWdHt+tO0W/iRLTAAAAAAAAAAAAAAAAAAABD+u/A7O1VC6toqMpzcKmSyUnwXKLy5/JlxkVE1a99xtu0Lw6hCoEnah96uurp95kzkMah96uurp95kzgAAAAAHlxXdq3V1O6yqUNi6EWtxXdq3V1O6yqUNi6EBsdHt+tO0W/iRLTFWdHt+tO0W/iRLTAAAAAAAAAfmc4003NpJcbb4kkazCtI8FxecoYZcU6ko7Yxkm8udLlXpXEavWhUnSwW7dN5PgwXqlOEZL1ptesrva3Fe0nGpaycJxecZReTT9DAtiCMtANZtPEODb6RNRqvihVyyjN8ilyRl9j9Gwk0AAAAAAjTXvuNt2heHUIVJq177jbdoXh1CFQJO1D71ddXT7zJnIY1D71ddXT7zJnAAAAAAPLiu7Vurqd1lUobF0Itbiu7Vurqd1lUobF0IDY6Pb9adot/EiWmKs6Pb9adot/EiWmAAAACMtMNaksIuqlvhVKNTgcUpyk0uHypJLjS6ec5Svrc0mqfu1Qj0U5N/bPL7AJ4BXevrL0vq/FueD9GjS/yg2eGtpvpTW/eXdX1NR7qQE1a1P4LddFLxIFdj2XeLYlepq8rVZp7VKpJp+ps8YHwlPVvrGdrwbXSGWcOJUqr2x5ozfyeaXJy8RFp8AtrFqSzjs5D6Qvqv0/dg42eNy/ZPio1H/I+SLfyeZ8nRsmdNPYB9AAEaa99xtu0Lw6hCpNWvfcbbtC8OoQqBJ2oferrq6feZM5DGoferrq6feZM4AAAAAB5cV3at1dTusqlDYuhFrcV3at1dTusqlDYuhAbHR7frTtFv4kS0xVnR7frTtFv4kS0wA/NRuMW1zM/R8az2gVPuqs69Sc6vxpSk30ttv7zGbvTbB6uA39alWWUXJypvkcJNuOXRs9Ro809gH0AAAAAAAHwnPUzjd9idnUpXrclRcY05vbwWs1Fvl4P3NETaKaN3uk9yqNkskuOpN7IR536eZFi8AwWzwC3hQw+OUY7Xyylyyb5WwNiAAI0177jbdoXh1CFSate+423aF4dQhUCTtQ+9XXV0+8yZyGNQ+9XXV0+8yZwAAAAADy4ru1bq6ndZVKGxdCLW4ru1bq6ndZVKGxdCA2Oj2/WnaLfxIlpirOj2/WnaLfxIlpgAAAx1aFGusq0YyXpSf3muraM4BX/f2lvLpoQf3xNqAOdq6DaK1NtnRX0YKPdyPJV1baJVP+Ml0VKi/yyOtAET6eavMBwbDq9zYKopw4HBTqNx45xi+JrmkyIixOtT+C3XRS8SBXYAbnRXRq/wBJ66pWKyisvdJv4sI8753zI9mhmhmIaVVP2PkUE/2lVri9Kiv5pfZzk/4DgtjgFCNHDY8GK2vlk+WUnytgYtGdH7HRu3VHD16Zyfxpy5ZN/hyG2AAAACNNe+423aF4dQhUmrXvuNt2heHUIVAk7UPvV11dPvMmchjUPvV11dPvMmcAAAAAA8uK7tW6up3WVShsXQi1uK7tW6up3WVShsXQgNjo9v1p2i38SJaYqzo9v1p2i38SJaYAAAAAAAADXaQYTRxy0q21w2o1I5Zranti/U0n6iN8B1POjW4WO1ozpp8UKakuF9Jv4q9Cz6SWQBhtLW3sqcadnCMIRWUYxSSS9CRmAAAAAAAI0177jbdoXh1CFSate+423aF4dQhUCTtQ+9XXV0+8yZyGNQ+9XXV0+8yZwAAAAADy4ru1bq6ndZVKGxdCLXYjCVShVUdrhNLpaZVGm84roQGx0e3607Rb+JEtMVYwGShe2rlsVeg30KpFstOAAAAAAAAAAAAAAAAAAAEaa99xtu0Lw6hCpNGveS95Wy5fd8/Uqc0/vRC4Enah96uurp95kzkNahot3N21sVOkn65Sy7rJlAAAAAABVfHMOlhF3WoT/wBucor6Ofkv6uRagiDXVozOM431nHyWlGvktjXxJ9D2PoQEUpuLzjtWwsroPpHQ0lsoVYP9pFKNaPLGaXH6ntTK1HvwTGcQwKsquFzcJcvKpLmktjQFpgQ/Y6568IpYhaqT5ZQq8H/rKL+89fw0W3mk/ar9IEqgir4aLbzSftV+kfDRbeaT9qv0gSqCKvhotvNJ+1X6R8NFt5pP2q/SBKoIq+Gi280n7VfpHw0W3mk/ar9IEqgir4aLbzSftV+kfDRbeaT9qv0gSqCKvhotvNJ+1X6R8NFt5pP2q/SBKoIplrooZeRZyz9NZL/BnLaT6zMax2Dp0EqFN5qSg25Nczm8uLoSAy63NJaON3kaVk+FTocJcJbHUfx8vQsks+k4Q+HrwrDrrFq8KFis5zaUfRzt+hLjYEvai8OlQtbivP8A3ZxjH6NNPj+tOX9iTTwYDhVDBLWlb2vxacUs+d8sn6W82e8AAAAAAGO4oUrqEoXEVKMk1KLWaafE0zIAIF071dXmAylWwpSq2/G+JZyprmkltivlf35zg009hbY5XSDQHR3GOFOvS4E3xudN8B587S4m+lAV0B02lejlpgratpVJZfLcX3Yo5kAAAAAAAAAAAAAAAzWVGNxUUZ55PmJW0P1cYFfL3S9dWf8AS5pR/wCsU/tAi7CcLvsZrKlhkHOb5Eti529kV6WT1q/0Ht9FabnWancTSU55cUVt4EfRntfLkdJheF2GEU/c8Npxpx5orLN87fK+k9gAAAAAB//Z"/>
          <p:cNvSpPr>
            <a:spLocks noChangeAspect="1" noChangeArrowheads="1"/>
          </p:cNvSpPr>
          <p:nvPr userDrawn="1"/>
        </p:nvSpPr>
        <p:spPr bwMode="auto">
          <a:xfrm>
            <a:off x="307975" y="-81233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82" name="Rounded Rectangle 181"/>
          <p:cNvSpPr/>
          <p:nvPr userDrawn="1"/>
        </p:nvSpPr>
        <p:spPr>
          <a:xfrm>
            <a:off x="223409" y="908086"/>
            <a:ext cx="2442470" cy="451754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en-GB" dirty="0" smtClean="0"/>
              <a:t>Golden Price</a:t>
            </a:r>
            <a:endParaRPr lang="en-GB" dirty="0"/>
          </a:p>
        </p:txBody>
      </p:sp>
      <p:sp>
        <p:nvSpPr>
          <p:cNvPr id="223" name="Rounded Rectangle 222"/>
          <p:cNvSpPr/>
          <p:nvPr userDrawn="1"/>
        </p:nvSpPr>
        <p:spPr>
          <a:xfrm>
            <a:off x="201585" y="2647419"/>
            <a:ext cx="2442470" cy="451754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en-GB" dirty="0" smtClean="0"/>
              <a:t>Plausibility</a:t>
            </a:r>
            <a:endParaRPr lang="en-GB" dirty="0"/>
          </a:p>
        </p:txBody>
      </p:sp>
      <p:sp>
        <p:nvSpPr>
          <p:cNvPr id="227" name="Rounded Rectangle 226"/>
          <p:cNvSpPr/>
          <p:nvPr userDrawn="1"/>
        </p:nvSpPr>
        <p:spPr>
          <a:xfrm>
            <a:off x="223409" y="2072886"/>
            <a:ext cx="2442470" cy="451754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en-GB" dirty="0" smtClean="0"/>
              <a:t>Silver Copies</a:t>
            </a:r>
            <a:endParaRPr lang="en-GB" dirty="0"/>
          </a:p>
        </p:txBody>
      </p:sp>
      <p:sp>
        <p:nvSpPr>
          <p:cNvPr id="231" name="Rounded Rectangle 230"/>
          <p:cNvSpPr/>
          <p:nvPr userDrawn="1"/>
        </p:nvSpPr>
        <p:spPr>
          <a:xfrm>
            <a:off x="201487" y="1499701"/>
            <a:ext cx="2442470" cy="451754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en-GB" dirty="0" smtClean="0"/>
              <a:t>Requests</a:t>
            </a:r>
            <a:endParaRPr lang="en-GB" dirty="0"/>
          </a:p>
        </p:txBody>
      </p:sp>
      <p:sp>
        <p:nvSpPr>
          <p:cNvPr id="235" name="Rounded Rectangle 234"/>
          <p:cNvSpPr/>
          <p:nvPr userDrawn="1"/>
        </p:nvSpPr>
        <p:spPr>
          <a:xfrm>
            <a:off x="223409" y="3232186"/>
            <a:ext cx="2442470" cy="451754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en-GB" dirty="0" smtClean="0"/>
              <a:t>Policy</a:t>
            </a:r>
            <a:endParaRPr lang="en-GB" dirty="0"/>
          </a:p>
        </p:txBody>
      </p:sp>
      <p:grpSp>
        <p:nvGrpSpPr>
          <p:cNvPr id="120" name="Group 119"/>
          <p:cNvGrpSpPr/>
          <p:nvPr userDrawn="1"/>
        </p:nvGrpSpPr>
        <p:grpSpPr>
          <a:xfrm>
            <a:off x="208800" y="3230326"/>
            <a:ext cx="453600" cy="463567"/>
            <a:chOff x="3423684" y="2137386"/>
            <a:chExt cx="594000" cy="682188"/>
          </a:xfrm>
        </p:grpSpPr>
        <p:sp>
          <p:nvSpPr>
            <p:cNvPr id="118" name="Rectangle 117"/>
            <p:cNvSpPr/>
            <p:nvPr userDrawn="1"/>
          </p:nvSpPr>
          <p:spPr>
            <a:xfrm>
              <a:off x="3423684" y="2137386"/>
              <a:ext cx="594000" cy="667520"/>
            </a:xfrm>
            <a:prstGeom prst="rect">
              <a:avLst/>
            </a:prstGeom>
            <a:solidFill>
              <a:srgbClr val="47798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40" name="Picture 239"/>
            <p:cNvPicPr>
              <a:picLocks noChangeAspect="1"/>
            </p:cNvPicPr>
            <p:nvPr userDrawn="1"/>
          </p:nvPicPr>
          <p:blipFill rotWithShape="1">
            <a:blip r:embed="rId9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24735" b="35714" l="17098" r="21021">
                          <a14:foregroundMark x1="18283" y1="33466" x2="18283" y2="33466"/>
                        </a14:backgroundRemoval>
                      </a14:imgEffect>
                      <a14:imgEffect>
                        <a14:sharpenSoften amount="15000"/>
                      </a14:imgEffect>
                      <a14:imgEffect>
                        <a14:brightnessContrast contrast="6000"/>
                      </a14:imgEffect>
                    </a14:imgLayer>
                  </a14:imgProps>
                </a:ext>
              </a:extLst>
            </a:blip>
            <a:srcRect l="16634" t="24056" r="78481" b="62981"/>
            <a:stretch/>
          </p:blipFill>
          <p:spPr>
            <a:xfrm>
              <a:off x="3528548" y="2152054"/>
              <a:ext cx="449554" cy="667520"/>
            </a:xfrm>
            <a:prstGeom prst="rect">
              <a:avLst/>
            </a:prstGeom>
          </p:spPr>
        </p:pic>
      </p:grpSp>
      <p:grpSp>
        <p:nvGrpSpPr>
          <p:cNvPr id="1025" name="Group 1024"/>
          <p:cNvGrpSpPr/>
          <p:nvPr userDrawn="1"/>
        </p:nvGrpSpPr>
        <p:grpSpPr>
          <a:xfrm>
            <a:off x="201487" y="2647419"/>
            <a:ext cx="453600" cy="453600"/>
            <a:chOff x="3037219" y="2650757"/>
            <a:chExt cx="594000" cy="594000"/>
          </a:xfrm>
        </p:grpSpPr>
        <p:sp>
          <p:nvSpPr>
            <p:cNvPr id="247" name="Rectangle 246"/>
            <p:cNvSpPr/>
            <p:nvPr userDrawn="1"/>
          </p:nvSpPr>
          <p:spPr>
            <a:xfrm>
              <a:off x="3037219" y="2650757"/>
              <a:ext cx="594000" cy="594000"/>
            </a:xfrm>
            <a:prstGeom prst="rect">
              <a:avLst/>
            </a:prstGeom>
            <a:solidFill>
              <a:srgbClr val="47798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45" name="Picture 244"/>
            <p:cNvPicPr>
              <a:picLocks noChangeAspect="1"/>
            </p:cNvPicPr>
            <p:nvPr userDrawn="1"/>
          </p:nvPicPr>
          <p:blipFill rotWithShape="1">
            <a:blip r:embed="rId11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45635" b="56085" l="39970" r="45226">
                          <a14:foregroundMark x1="40340" y1="49339" x2="40340" y2="49339"/>
                          <a14:foregroundMark x1="42043" y1="47354" x2="42043" y2="47354"/>
                        </a14:backgroundRemoval>
                      </a14:imgEffect>
                    </a14:imgLayer>
                  </a14:imgProps>
                </a:ext>
              </a:extLst>
            </a:blip>
            <a:srcRect l="39701" t="45441" r="54081" b="42654"/>
            <a:stretch/>
          </p:blipFill>
          <p:spPr>
            <a:xfrm>
              <a:off x="3102949" y="2670766"/>
              <a:ext cx="517050" cy="553981"/>
            </a:xfrm>
            <a:prstGeom prst="rect">
              <a:avLst/>
            </a:prstGeom>
          </p:spPr>
        </p:pic>
      </p:grpSp>
      <p:sp>
        <p:nvSpPr>
          <p:cNvPr id="250" name="Rectangle 249"/>
          <p:cNvSpPr/>
          <p:nvPr userDrawn="1"/>
        </p:nvSpPr>
        <p:spPr>
          <a:xfrm>
            <a:off x="211154" y="1510689"/>
            <a:ext cx="439289" cy="430961"/>
          </a:xfrm>
          <a:prstGeom prst="rect">
            <a:avLst/>
          </a:prstGeom>
          <a:solidFill>
            <a:srgbClr val="4779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9" name="Picture 238"/>
          <p:cNvPicPr>
            <a:picLocks noChangeAspect="1"/>
          </p:cNvPicPr>
          <p:nvPr userDrawn="1"/>
        </p:nvPicPr>
        <p:blipFill rotWithShape="1">
          <a:blip r:embed="rId12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46451" b="56434" l="16210" r="21307">
                        <a14:foregroundMark x1="19763" y1="51852" x2="19763" y2="51852"/>
                        <a14:foregroundMark x1="20133" y1="51058" x2="20133" y2="51058"/>
                        <a14:foregroundMark x1="18653" y1="52116" x2="18653" y2="52116"/>
                        <a14:foregroundMark x1="18283" y1="54365" x2="18283" y2="54365"/>
                        <a14:foregroundMark x1="21095" y1="54101" x2="21095" y2="54101"/>
                        <a14:foregroundMark x1="18357" y1="47487" x2="18357" y2="47487"/>
                        <a14:backgroundMark x1="19615" y1="51984" x2="19615" y2="51984"/>
                        <a14:backgroundMark x1="20207" y1="50794" x2="20207" y2="50794"/>
                      </a14:backgroundRemoval>
                    </a14:imgEffect>
                  </a14:imgLayer>
                </a14:imgProps>
              </a:ext>
            </a:extLst>
          </a:blip>
          <a:srcRect l="15573" t="45203" r="78056" b="42318"/>
          <a:stretch/>
        </p:blipFill>
        <p:spPr>
          <a:xfrm>
            <a:off x="214234" y="1491427"/>
            <a:ext cx="421806" cy="453600"/>
          </a:xfrm>
          <a:prstGeom prst="rect">
            <a:avLst/>
          </a:prstGeom>
        </p:spPr>
      </p:pic>
      <p:grpSp>
        <p:nvGrpSpPr>
          <p:cNvPr id="1027" name="Group 1026"/>
          <p:cNvGrpSpPr/>
          <p:nvPr userDrawn="1"/>
        </p:nvGrpSpPr>
        <p:grpSpPr>
          <a:xfrm>
            <a:off x="201585" y="909167"/>
            <a:ext cx="453600" cy="453600"/>
            <a:chOff x="3631219" y="1589230"/>
            <a:chExt cx="594000" cy="597006"/>
          </a:xfrm>
        </p:grpSpPr>
        <p:sp>
          <p:nvSpPr>
            <p:cNvPr id="249" name="Rectangle 248"/>
            <p:cNvSpPr/>
            <p:nvPr userDrawn="1"/>
          </p:nvSpPr>
          <p:spPr>
            <a:xfrm>
              <a:off x="3631219" y="1589230"/>
              <a:ext cx="594000" cy="594000"/>
            </a:xfrm>
            <a:prstGeom prst="rect">
              <a:avLst/>
            </a:prstGeom>
            <a:solidFill>
              <a:srgbClr val="47798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42" name="Picture 18" descr="Ecommerce Price tag icon"/>
            <p:cNvPicPr>
              <a:picLocks noChangeAspect="1" noChangeArrowheads="1"/>
            </p:cNvPicPr>
            <p:nvPr userDrawn="1"/>
          </p:nvPicPr>
          <p:blipFill>
            <a:blip r:embed="rId13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7091" y="1623981"/>
              <a:ext cx="562255" cy="5622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28" name="Group 1027"/>
          <p:cNvGrpSpPr/>
          <p:nvPr userDrawn="1"/>
        </p:nvGrpSpPr>
        <p:grpSpPr>
          <a:xfrm>
            <a:off x="216220" y="2077911"/>
            <a:ext cx="453600" cy="453600"/>
            <a:chOff x="4820214" y="1771393"/>
            <a:chExt cx="594000" cy="597006"/>
          </a:xfrm>
        </p:grpSpPr>
        <p:sp>
          <p:nvSpPr>
            <p:cNvPr id="254" name="Rectangle 253"/>
            <p:cNvSpPr/>
            <p:nvPr userDrawn="1"/>
          </p:nvSpPr>
          <p:spPr>
            <a:xfrm>
              <a:off x="4820214" y="1771393"/>
              <a:ext cx="594000" cy="594000"/>
            </a:xfrm>
            <a:prstGeom prst="rect">
              <a:avLst/>
            </a:prstGeom>
            <a:solidFill>
              <a:srgbClr val="47798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55" name="Picture 18" descr="Ecommerce Price tag icon"/>
            <p:cNvPicPr>
              <a:picLocks noChangeAspect="1" noChangeArrowheads="1"/>
            </p:cNvPicPr>
            <p:nvPr userDrawn="1"/>
          </p:nvPicPr>
          <p:blipFill>
            <a:blip r:embed="rId14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sharpenSoften amount="46000"/>
                      </a14:imgEffect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36085" y="1806145"/>
              <a:ext cx="562255" cy="5622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269820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875C2-5386-42D0-8E10-E2C9DCE0BAC9}" type="datetimeFigureOut">
              <a:rPr lang="de-AT" smtClean="0"/>
              <a:t>13.06.2014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D898C-73C1-4876-A256-28B72423886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89252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875C2-5386-42D0-8E10-E2C9DCE0BAC9}" type="datetimeFigureOut">
              <a:rPr lang="de-AT" smtClean="0"/>
              <a:t>13.06.2014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D898C-73C1-4876-A256-28B72423886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4949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875C2-5386-42D0-8E10-E2C9DCE0BAC9}" type="datetimeFigureOut">
              <a:rPr lang="de-AT" smtClean="0"/>
              <a:t>13.06.2014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D898C-73C1-4876-A256-28B72423886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85522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ustomXml" Target="../../customXml/item121.xml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2.png"/><Relationship Id="rId3" Type="http://schemas.openxmlformats.org/officeDocument/2006/relationships/customXml" Target="../../customXml/item95.xml"/><Relationship Id="rId21" Type="http://schemas.openxmlformats.org/officeDocument/2006/relationships/image" Target="../media/image18.emf"/><Relationship Id="rId7" Type="http://schemas.openxmlformats.org/officeDocument/2006/relationships/customXml" Target="../../customXml/item75.xml"/><Relationship Id="rId12" Type="http://schemas.microsoft.com/office/2007/relationships/hdphoto" Target="../media/hdphoto4.wdp"/><Relationship Id="rId17" Type="http://schemas.openxmlformats.org/officeDocument/2006/relationships/image" Target="../media/image15.png"/><Relationship Id="rId25" Type="http://schemas.microsoft.com/office/2007/relationships/hdphoto" Target="../media/hdphoto6.wdp"/><Relationship Id="rId2" Type="http://schemas.openxmlformats.org/officeDocument/2006/relationships/customXml" Target="../../customXml/item77.xml"/><Relationship Id="rId16" Type="http://schemas.openxmlformats.org/officeDocument/2006/relationships/image" Target="../media/image14.jpeg"/><Relationship Id="rId20" Type="http://schemas.openxmlformats.org/officeDocument/2006/relationships/image" Target="../media/image8.png"/><Relationship Id="rId1" Type="http://schemas.openxmlformats.org/officeDocument/2006/relationships/customXml" Target="../../customXml/item172.xml"/><Relationship Id="rId6" Type="http://schemas.openxmlformats.org/officeDocument/2006/relationships/customXml" Target="../../customXml/item22.xml"/><Relationship Id="rId11" Type="http://schemas.openxmlformats.org/officeDocument/2006/relationships/image" Target="../media/image5.png"/><Relationship Id="rId24" Type="http://schemas.openxmlformats.org/officeDocument/2006/relationships/image" Target="../media/image21.png"/><Relationship Id="rId5" Type="http://schemas.openxmlformats.org/officeDocument/2006/relationships/customXml" Target="../../customXml/item94.xml"/><Relationship Id="rId15" Type="http://schemas.openxmlformats.org/officeDocument/2006/relationships/image" Target="../media/image13.png"/><Relationship Id="rId23" Type="http://schemas.openxmlformats.org/officeDocument/2006/relationships/image" Target="../media/image20.png"/><Relationship Id="rId10" Type="http://schemas.openxmlformats.org/officeDocument/2006/relationships/image" Target="../media/image10.png"/><Relationship Id="rId19" Type="http://schemas.openxmlformats.org/officeDocument/2006/relationships/image" Target="../media/image17.png"/><Relationship Id="rId4" Type="http://schemas.openxmlformats.org/officeDocument/2006/relationships/customXml" Target="../../customXml/item68.xml"/><Relationship Id="rId9" Type="http://schemas.openxmlformats.org/officeDocument/2006/relationships/slideLayout" Target="../slideLayouts/slideLayout7.xml"/><Relationship Id="rId14" Type="http://schemas.openxmlformats.org/officeDocument/2006/relationships/image" Target="../media/image12.png"/><Relationship Id="rId22" Type="http://schemas.openxmlformats.org/officeDocument/2006/relationships/image" Target="../media/image19.png"/><Relationship Id="rId27" Type="http://schemas.openxmlformats.org/officeDocument/2006/relationships/image" Target="../media/image23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customXml" Target="../../customXml/item14.xml"/><Relationship Id="rId13" Type="http://schemas.openxmlformats.org/officeDocument/2006/relationships/image" Target="../media/image12.png"/><Relationship Id="rId18" Type="http://schemas.openxmlformats.org/officeDocument/2006/relationships/image" Target="../media/image7.png"/><Relationship Id="rId26" Type="http://schemas.openxmlformats.org/officeDocument/2006/relationships/image" Target="../media/image19.png"/><Relationship Id="rId3" Type="http://schemas.openxmlformats.org/officeDocument/2006/relationships/customXml" Target="../../customXml/item5.xml"/><Relationship Id="rId21" Type="http://schemas.openxmlformats.org/officeDocument/2006/relationships/image" Target="../media/image31.emf"/><Relationship Id="rId7" Type="http://schemas.openxmlformats.org/officeDocument/2006/relationships/customXml" Target="../../customXml/item91.xml"/><Relationship Id="rId12" Type="http://schemas.openxmlformats.org/officeDocument/2006/relationships/slideLayout" Target="../slideLayouts/slideLayout7.xml"/><Relationship Id="rId17" Type="http://schemas.openxmlformats.org/officeDocument/2006/relationships/image" Target="../media/image26.png"/><Relationship Id="rId25" Type="http://schemas.openxmlformats.org/officeDocument/2006/relationships/image" Target="../media/image18.emf"/><Relationship Id="rId2" Type="http://schemas.openxmlformats.org/officeDocument/2006/relationships/customXml" Target="../../customXml/item103.xml"/><Relationship Id="rId16" Type="http://schemas.openxmlformats.org/officeDocument/2006/relationships/image" Target="../media/image15.png"/><Relationship Id="rId20" Type="http://schemas.openxmlformats.org/officeDocument/2006/relationships/image" Target="../media/image29.emf"/><Relationship Id="rId29" Type="http://schemas.openxmlformats.org/officeDocument/2006/relationships/image" Target="../media/image21.png"/><Relationship Id="rId1" Type="http://schemas.openxmlformats.org/officeDocument/2006/relationships/customXml" Target="../../customXml/item162.xml"/><Relationship Id="rId6" Type="http://schemas.openxmlformats.org/officeDocument/2006/relationships/customXml" Target="../../customXml/item127.xml"/><Relationship Id="rId11" Type="http://schemas.openxmlformats.org/officeDocument/2006/relationships/customXml" Target="../../customXml/item25.xml"/><Relationship Id="rId24" Type="http://schemas.microsoft.com/office/2007/relationships/hdphoto" Target="../media/hdphoto8.wdp"/><Relationship Id="rId32" Type="http://schemas.openxmlformats.org/officeDocument/2006/relationships/image" Target="../media/image23.emf"/><Relationship Id="rId5" Type="http://schemas.openxmlformats.org/officeDocument/2006/relationships/customXml" Target="../../customXml/item179.xml"/><Relationship Id="rId15" Type="http://schemas.openxmlformats.org/officeDocument/2006/relationships/image" Target="../media/image14.jpeg"/><Relationship Id="rId23" Type="http://schemas.openxmlformats.org/officeDocument/2006/relationships/image" Target="../media/image27.png"/><Relationship Id="rId28" Type="http://schemas.openxmlformats.org/officeDocument/2006/relationships/image" Target="../media/image20.png"/><Relationship Id="rId10" Type="http://schemas.openxmlformats.org/officeDocument/2006/relationships/customXml" Target="../../customXml/item55.xml"/><Relationship Id="rId19" Type="http://schemas.microsoft.com/office/2007/relationships/hdphoto" Target="../media/hdphoto4.wdp"/><Relationship Id="rId31" Type="http://schemas.openxmlformats.org/officeDocument/2006/relationships/image" Target="../media/image22.png"/><Relationship Id="rId4" Type="http://schemas.openxmlformats.org/officeDocument/2006/relationships/customXml" Target="../../customXml/item19.xml"/><Relationship Id="rId9" Type="http://schemas.openxmlformats.org/officeDocument/2006/relationships/customXml" Target="../../customXml/item72.xml"/><Relationship Id="rId14" Type="http://schemas.openxmlformats.org/officeDocument/2006/relationships/image" Target="../media/image13.png"/><Relationship Id="rId22" Type="http://schemas.openxmlformats.org/officeDocument/2006/relationships/image" Target="../media/image28.png"/><Relationship Id="rId27" Type="http://schemas.openxmlformats.org/officeDocument/2006/relationships/image" Target="../media/image11.png"/><Relationship Id="rId30" Type="http://schemas.microsoft.com/office/2007/relationships/hdphoto" Target="../media/hdphoto6.wdp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13" Type="http://schemas.openxmlformats.org/officeDocument/2006/relationships/image" Target="../media/image26.png"/><Relationship Id="rId18" Type="http://schemas.microsoft.com/office/2007/relationships/hdphoto" Target="../media/hdphoto8.wdp"/><Relationship Id="rId26" Type="http://schemas.openxmlformats.org/officeDocument/2006/relationships/image" Target="../media/image23.emf"/><Relationship Id="rId3" Type="http://schemas.openxmlformats.org/officeDocument/2006/relationships/customXml" Target="../../customXml/item53.xml"/><Relationship Id="rId21" Type="http://schemas.openxmlformats.org/officeDocument/2006/relationships/image" Target="../media/image11.png"/><Relationship Id="rId7" Type="http://schemas.openxmlformats.org/officeDocument/2006/relationships/customXml" Target="../../customXml/item6.xml"/><Relationship Id="rId12" Type="http://schemas.openxmlformats.org/officeDocument/2006/relationships/image" Target="../media/image15.png"/><Relationship Id="rId17" Type="http://schemas.openxmlformats.org/officeDocument/2006/relationships/image" Target="../media/image27.png"/><Relationship Id="rId25" Type="http://schemas.openxmlformats.org/officeDocument/2006/relationships/image" Target="../media/image22.png"/><Relationship Id="rId2" Type="http://schemas.openxmlformats.org/officeDocument/2006/relationships/customXml" Target="../../customXml/item60.xml"/><Relationship Id="rId16" Type="http://schemas.openxmlformats.org/officeDocument/2006/relationships/image" Target="../media/image31.emf"/><Relationship Id="rId20" Type="http://schemas.openxmlformats.org/officeDocument/2006/relationships/image" Target="../media/image19.png"/><Relationship Id="rId1" Type="http://schemas.openxmlformats.org/officeDocument/2006/relationships/customXml" Target="../../customXml/item166.xml"/><Relationship Id="rId6" Type="http://schemas.openxmlformats.org/officeDocument/2006/relationships/customXml" Target="../../customXml/item110.xml"/><Relationship Id="rId11" Type="http://schemas.openxmlformats.org/officeDocument/2006/relationships/image" Target="../media/image14.jpeg"/><Relationship Id="rId24" Type="http://schemas.microsoft.com/office/2007/relationships/hdphoto" Target="../media/hdphoto6.wdp"/><Relationship Id="rId5" Type="http://schemas.openxmlformats.org/officeDocument/2006/relationships/customXml" Target="../../customXml/item112.xml"/><Relationship Id="rId15" Type="http://schemas.microsoft.com/office/2007/relationships/hdphoto" Target="../media/hdphoto4.wdp"/><Relationship Id="rId23" Type="http://schemas.openxmlformats.org/officeDocument/2006/relationships/image" Target="../media/image21.png"/><Relationship Id="rId10" Type="http://schemas.openxmlformats.org/officeDocument/2006/relationships/image" Target="../media/image13.png"/><Relationship Id="rId19" Type="http://schemas.openxmlformats.org/officeDocument/2006/relationships/image" Target="../media/image18.emf"/><Relationship Id="rId4" Type="http://schemas.openxmlformats.org/officeDocument/2006/relationships/customXml" Target="../../customXml/item66.xml"/><Relationship Id="rId9" Type="http://schemas.openxmlformats.org/officeDocument/2006/relationships/image" Target="../media/image12.png"/><Relationship Id="rId14" Type="http://schemas.openxmlformats.org/officeDocument/2006/relationships/image" Target="../media/image7.png"/><Relationship Id="rId22" Type="http://schemas.openxmlformats.org/officeDocument/2006/relationships/image" Target="../media/image20.png"/><Relationship Id="rId27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23.emf"/><Relationship Id="rId3" Type="http://schemas.openxmlformats.org/officeDocument/2006/relationships/customXml" Target="../../customXml/item81.xml"/><Relationship Id="rId7" Type="http://schemas.openxmlformats.org/officeDocument/2006/relationships/image" Target="../media/image12.png"/><Relationship Id="rId12" Type="http://schemas.microsoft.com/office/2007/relationships/hdphoto" Target="../media/hdphoto5.wdp"/><Relationship Id="rId2" Type="http://schemas.openxmlformats.org/officeDocument/2006/relationships/customXml" Target="../../customXml/item177.xml"/><Relationship Id="rId1" Type="http://schemas.openxmlformats.org/officeDocument/2006/relationships/customXml" Target="../../customXml/item61.xml"/><Relationship Id="rId6" Type="http://schemas.openxmlformats.org/officeDocument/2006/relationships/image" Target="../media/image28.png"/><Relationship Id="rId11" Type="http://schemas.openxmlformats.org/officeDocument/2006/relationships/image" Target="../media/image9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15.png"/><Relationship Id="rId4" Type="http://schemas.openxmlformats.org/officeDocument/2006/relationships/customXml" Target="../../customXml/item73.xml"/><Relationship Id="rId9" Type="http://schemas.openxmlformats.org/officeDocument/2006/relationships/image" Target="../media/image14.jpeg"/><Relationship Id="rId1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customXml" Target="../../customXml/item16.xml"/><Relationship Id="rId13" Type="http://schemas.openxmlformats.org/officeDocument/2006/relationships/slideLayout" Target="../slideLayouts/slideLayout7.xml"/><Relationship Id="rId18" Type="http://schemas.openxmlformats.org/officeDocument/2006/relationships/image" Target="../media/image7.png"/><Relationship Id="rId26" Type="http://schemas.openxmlformats.org/officeDocument/2006/relationships/image" Target="../media/image11.png"/><Relationship Id="rId3" Type="http://schemas.openxmlformats.org/officeDocument/2006/relationships/customXml" Target="../../customXml/item137.xml"/><Relationship Id="rId21" Type="http://schemas.openxmlformats.org/officeDocument/2006/relationships/image" Target="../media/image28.png"/><Relationship Id="rId7" Type="http://schemas.openxmlformats.org/officeDocument/2006/relationships/customXml" Target="../../customXml/item85.xml"/><Relationship Id="rId12" Type="http://schemas.openxmlformats.org/officeDocument/2006/relationships/customXml" Target="../../customXml/item82.xml"/><Relationship Id="rId17" Type="http://schemas.openxmlformats.org/officeDocument/2006/relationships/image" Target="../media/image15.png"/><Relationship Id="rId25" Type="http://schemas.openxmlformats.org/officeDocument/2006/relationships/image" Target="../media/image19.png"/><Relationship Id="rId2" Type="http://schemas.openxmlformats.org/officeDocument/2006/relationships/customXml" Target="../../customXml/item56.xml"/><Relationship Id="rId16" Type="http://schemas.openxmlformats.org/officeDocument/2006/relationships/image" Target="../media/image14.jpeg"/><Relationship Id="rId20" Type="http://schemas.openxmlformats.org/officeDocument/2006/relationships/image" Target="../media/image29.emf"/><Relationship Id="rId29" Type="http://schemas.microsoft.com/office/2007/relationships/hdphoto" Target="../media/hdphoto6.wdp"/><Relationship Id="rId1" Type="http://schemas.openxmlformats.org/officeDocument/2006/relationships/customXml" Target="../../customXml/item38.xml"/><Relationship Id="rId6" Type="http://schemas.openxmlformats.org/officeDocument/2006/relationships/customXml" Target="../../customXml/item47.xml"/><Relationship Id="rId11" Type="http://schemas.openxmlformats.org/officeDocument/2006/relationships/customXml" Target="../../customXml/item171.xml"/><Relationship Id="rId24" Type="http://schemas.openxmlformats.org/officeDocument/2006/relationships/image" Target="../media/image18.emf"/><Relationship Id="rId5" Type="http://schemas.openxmlformats.org/officeDocument/2006/relationships/customXml" Target="../../customXml/item78.xml"/><Relationship Id="rId15" Type="http://schemas.openxmlformats.org/officeDocument/2006/relationships/image" Target="../media/image13.png"/><Relationship Id="rId23" Type="http://schemas.microsoft.com/office/2007/relationships/hdphoto" Target="../media/hdphoto9.wdp"/><Relationship Id="rId28" Type="http://schemas.openxmlformats.org/officeDocument/2006/relationships/image" Target="../media/image21.png"/><Relationship Id="rId10" Type="http://schemas.openxmlformats.org/officeDocument/2006/relationships/customXml" Target="../../customXml/item10.xml"/><Relationship Id="rId19" Type="http://schemas.microsoft.com/office/2007/relationships/hdphoto" Target="../media/hdphoto4.wdp"/><Relationship Id="rId31" Type="http://schemas.openxmlformats.org/officeDocument/2006/relationships/image" Target="../media/image6.png"/><Relationship Id="rId4" Type="http://schemas.openxmlformats.org/officeDocument/2006/relationships/customXml" Target="../../customXml/item33.xml"/><Relationship Id="rId9" Type="http://schemas.openxmlformats.org/officeDocument/2006/relationships/customXml" Target="../../customXml/item74.xml"/><Relationship Id="rId14" Type="http://schemas.openxmlformats.org/officeDocument/2006/relationships/image" Target="../media/image12.png"/><Relationship Id="rId22" Type="http://schemas.openxmlformats.org/officeDocument/2006/relationships/image" Target="../media/image30.png"/><Relationship Id="rId27" Type="http://schemas.openxmlformats.org/officeDocument/2006/relationships/image" Target="../media/image20.png"/><Relationship Id="rId30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7.xml"/><Relationship Id="rId18" Type="http://schemas.openxmlformats.org/officeDocument/2006/relationships/image" Target="../media/image7.png"/><Relationship Id="rId26" Type="http://schemas.openxmlformats.org/officeDocument/2006/relationships/image" Target="../media/image19.png"/><Relationship Id="rId3" Type="http://schemas.openxmlformats.org/officeDocument/2006/relationships/customXml" Target="../../customXml/item83.xml"/><Relationship Id="rId21" Type="http://schemas.openxmlformats.org/officeDocument/2006/relationships/image" Target="../media/image28.png"/><Relationship Id="rId34" Type="http://schemas.microsoft.com/office/2007/relationships/hdphoto" Target="../media/hdphoto8.wdp"/><Relationship Id="rId7" Type="http://schemas.openxmlformats.org/officeDocument/2006/relationships/customXml" Target="../../customXml/item24.xml"/><Relationship Id="rId12" Type="http://schemas.openxmlformats.org/officeDocument/2006/relationships/customXml" Target="../../customXml/item131.xml"/><Relationship Id="rId17" Type="http://schemas.openxmlformats.org/officeDocument/2006/relationships/image" Target="../media/image15.png"/><Relationship Id="rId25" Type="http://schemas.openxmlformats.org/officeDocument/2006/relationships/image" Target="../media/image18.emf"/><Relationship Id="rId33" Type="http://schemas.openxmlformats.org/officeDocument/2006/relationships/image" Target="../media/image27.png"/><Relationship Id="rId2" Type="http://schemas.openxmlformats.org/officeDocument/2006/relationships/customXml" Target="../../customXml/item39.xml"/><Relationship Id="rId16" Type="http://schemas.openxmlformats.org/officeDocument/2006/relationships/image" Target="../media/image14.jpeg"/><Relationship Id="rId20" Type="http://schemas.openxmlformats.org/officeDocument/2006/relationships/image" Target="../media/image29.emf"/><Relationship Id="rId29" Type="http://schemas.openxmlformats.org/officeDocument/2006/relationships/image" Target="../media/image21.png"/><Relationship Id="rId1" Type="http://schemas.openxmlformats.org/officeDocument/2006/relationships/customXml" Target="../../customXml/item32.xml"/><Relationship Id="rId6" Type="http://schemas.openxmlformats.org/officeDocument/2006/relationships/customXml" Target="../../customXml/item113.xml"/><Relationship Id="rId11" Type="http://schemas.openxmlformats.org/officeDocument/2006/relationships/customXml" Target="../../customXml/item107.xml"/><Relationship Id="rId24" Type="http://schemas.openxmlformats.org/officeDocument/2006/relationships/image" Target="../media/image31.emf"/><Relationship Id="rId32" Type="http://schemas.openxmlformats.org/officeDocument/2006/relationships/image" Target="../media/image6.png"/><Relationship Id="rId5" Type="http://schemas.openxmlformats.org/officeDocument/2006/relationships/customXml" Target="../../customXml/item140.xml"/><Relationship Id="rId15" Type="http://schemas.openxmlformats.org/officeDocument/2006/relationships/image" Target="../media/image13.png"/><Relationship Id="rId23" Type="http://schemas.microsoft.com/office/2007/relationships/hdphoto" Target="../media/hdphoto9.wdp"/><Relationship Id="rId28" Type="http://schemas.openxmlformats.org/officeDocument/2006/relationships/image" Target="../media/image20.png"/><Relationship Id="rId10" Type="http://schemas.openxmlformats.org/officeDocument/2006/relationships/customXml" Target="../../customXml/item123.xml"/><Relationship Id="rId19" Type="http://schemas.microsoft.com/office/2007/relationships/hdphoto" Target="../media/hdphoto4.wdp"/><Relationship Id="rId31" Type="http://schemas.openxmlformats.org/officeDocument/2006/relationships/image" Target="../media/image22.png"/><Relationship Id="rId4" Type="http://schemas.openxmlformats.org/officeDocument/2006/relationships/customXml" Target="../../customXml/item152.xml"/><Relationship Id="rId9" Type="http://schemas.openxmlformats.org/officeDocument/2006/relationships/customXml" Target="../../customXml/item167.xml"/><Relationship Id="rId14" Type="http://schemas.openxmlformats.org/officeDocument/2006/relationships/image" Target="../media/image12.png"/><Relationship Id="rId22" Type="http://schemas.openxmlformats.org/officeDocument/2006/relationships/image" Target="../media/image30.png"/><Relationship Id="rId27" Type="http://schemas.openxmlformats.org/officeDocument/2006/relationships/image" Target="../media/image11.png"/><Relationship Id="rId30" Type="http://schemas.microsoft.com/office/2007/relationships/hdphoto" Target="../media/hdphoto6.wdp"/><Relationship Id="rId8" Type="http://schemas.openxmlformats.org/officeDocument/2006/relationships/customXml" Target="../../customXml/item14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customXml" Target="../../customXml/item99.xml"/><Relationship Id="rId13" Type="http://schemas.openxmlformats.org/officeDocument/2006/relationships/image" Target="../media/image13.png"/><Relationship Id="rId18" Type="http://schemas.openxmlformats.org/officeDocument/2006/relationships/image" Target="../media/image18.emf"/><Relationship Id="rId26" Type="http://schemas.openxmlformats.org/officeDocument/2006/relationships/image" Target="../media/image35.png"/><Relationship Id="rId3" Type="http://schemas.openxmlformats.org/officeDocument/2006/relationships/customXml" Target="../../customXml/item98.xml"/><Relationship Id="rId21" Type="http://schemas.openxmlformats.org/officeDocument/2006/relationships/image" Target="../media/image20.png"/><Relationship Id="rId7" Type="http://schemas.openxmlformats.org/officeDocument/2006/relationships/customXml" Target="../../customXml/item59.xml"/><Relationship Id="rId12" Type="http://schemas.openxmlformats.org/officeDocument/2006/relationships/image" Target="../media/image12.png"/><Relationship Id="rId17" Type="http://schemas.microsoft.com/office/2007/relationships/hdphoto" Target="../media/hdphoto5.wdp"/><Relationship Id="rId25" Type="http://schemas.microsoft.com/office/2007/relationships/hdphoto" Target="../media/hdphoto4.wdp"/><Relationship Id="rId2" Type="http://schemas.openxmlformats.org/officeDocument/2006/relationships/customXml" Target="../../customXml/item63.xml"/><Relationship Id="rId16" Type="http://schemas.openxmlformats.org/officeDocument/2006/relationships/image" Target="../media/image9.png"/><Relationship Id="rId20" Type="http://schemas.openxmlformats.org/officeDocument/2006/relationships/image" Target="../media/image11.png"/><Relationship Id="rId1" Type="http://schemas.openxmlformats.org/officeDocument/2006/relationships/customXml" Target="../../customXml/item36.xml"/><Relationship Id="rId6" Type="http://schemas.openxmlformats.org/officeDocument/2006/relationships/customXml" Target="../../customXml/item163.xml"/><Relationship Id="rId11" Type="http://schemas.openxmlformats.org/officeDocument/2006/relationships/image" Target="../media/image28.png"/><Relationship Id="rId24" Type="http://schemas.openxmlformats.org/officeDocument/2006/relationships/image" Target="../media/image22.png"/><Relationship Id="rId5" Type="http://schemas.openxmlformats.org/officeDocument/2006/relationships/customXml" Target="../../customXml/item145.xml"/><Relationship Id="rId15" Type="http://schemas.openxmlformats.org/officeDocument/2006/relationships/image" Target="../media/image15.png"/><Relationship Id="rId23" Type="http://schemas.microsoft.com/office/2007/relationships/hdphoto" Target="../media/hdphoto6.wdp"/><Relationship Id="rId10" Type="http://schemas.openxmlformats.org/officeDocument/2006/relationships/slideLayout" Target="../slideLayouts/slideLayout7.xml"/><Relationship Id="rId19" Type="http://schemas.openxmlformats.org/officeDocument/2006/relationships/image" Target="../media/image19.png"/><Relationship Id="rId4" Type="http://schemas.openxmlformats.org/officeDocument/2006/relationships/customXml" Target="../../customXml/item128.xml"/><Relationship Id="rId9" Type="http://schemas.openxmlformats.org/officeDocument/2006/relationships/customXml" Target="../../customXml/item120.xml"/><Relationship Id="rId14" Type="http://schemas.openxmlformats.org/officeDocument/2006/relationships/image" Target="../media/image14.jpeg"/><Relationship Id="rId22" Type="http://schemas.openxmlformats.org/officeDocument/2006/relationships/image" Target="../media/image21.png"/><Relationship Id="rId27" Type="http://schemas.openxmlformats.org/officeDocument/2006/relationships/image" Target="../media/image23.e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customXml" Target="../../customXml/item1.xml"/><Relationship Id="rId13" Type="http://schemas.openxmlformats.org/officeDocument/2006/relationships/customXml" Target="../../customXml/item170.xml"/><Relationship Id="rId18" Type="http://schemas.openxmlformats.org/officeDocument/2006/relationships/image" Target="../media/image31.emf"/><Relationship Id="rId3" Type="http://schemas.openxmlformats.org/officeDocument/2006/relationships/customXml" Target="../../customXml/item4.xml"/><Relationship Id="rId7" Type="http://schemas.openxmlformats.org/officeDocument/2006/relationships/customXml" Target="../../customXml/item48.xml"/><Relationship Id="rId12" Type="http://schemas.openxmlformats.org/officeDocument/2006/relationships/customXml" Target="../../customXml/item134.xml"/><Relationship Id="rId17" Type="http://schemas.openxmlformats.org/officeDocument/2006/relationships/image" Target="../media/image36.png"/><Relationship Id="rId2" Type="http://schemas.openxmlformats.org/officeDocument/2006/relationships/customXml" Target="../../customXml/item135.xml"/><Relationship Id="rId16" Type="http://schemas.openxmlformats.org/officeDocument/2006/relationships/image" Target="../media/image28.png"/><Relationship Id="rId1" Type="http://schemas.openxmlformats.org/officeDocument/2006/relationships/customXml" Target="../../customXml/item156.xml"/><Relationship Id="rId6" Type="http://schemas.openxmlformats.org/officeDocument/2006/relationships/customXml" Target="../../customXml/item23.xml"/><Relationship Id="rId11" Type="http://schemas.openxmlformats.org/officeDocument/2006/relationships/customXml" Target="../../customXml/item116.xml"/><Relationship Id="rId5" Type="http://schemas.openxmlformats.org/officeDocument/2006/relationships/customXml" Target="../../customXml/item9.xml"/><Relationship Id="rId15" Type="http://schemas.openxmlformats.org/officeDocument/2006/relationships/image" Target="../media/image18.emf"/><Relationship Id="rId10" Type="http://schemas.openxmlformats.org/officeDocument/2006/relationships/customXml" Target="../../customXml/item104.xml"/><Relationship Id="rId19" Type="http://schemas.openxmlformats.org/officeDocument/2006/relationships/image" Target="../media/image29.emf"/><Relationship Id="rId4" Type="http://schemas.openxmlformats.org/officeDocument/2006/relationships/customXml" Target="../../customXml/item101.xml"/><Relationship Id="rId9" Type="http://schemas.openxmlformats.org/officeDocument/2006/relationships/customXml" Target="../../customXml/item117.xml"/><Relationship Id="rId14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7.xml"/><Relationship Id="rId18" Type="http://schemas.openxmlformats.org/officeDocument/2006/relationships/image" Target="../media/image12.png"/><Relationship Id="rId26" Type="http://schemas.openxmlformats.org/officeDocument/2006/relationships/diagramColors" Target="../diagrams/colors1.xml"/><Relationship Id="rId39" Type="http://schemas.openxmlformats.org/officeDocument/2006/relationships/image" Target="../media/image17.png"/><Relationship Id="rId21" Type="http://schemas.openxmlformats.org/officeDocument/2006/relationships/image" Target="../media/image15.png"/><Relationship Id="rId34" Type="http://schemas.openxmlformats.org/officeDocument/2006/relationships/image" Target="../media/image26.png"/><Relationship Id="rId42" Type="http://schemas.openxmlformats.org/officeDocument/2006/relationships/image" Target="../media/image23.emf"/><Relationship Id="rId7" Type="http://schemas.openxmlformats.org/officeDocument/2006/relationships/customXml" Target="../../customXml/item7.xml"/><Relationship Id="rId2" Type="http://schemas.openxmlformats.org/officeDocument/2006/relationships/customXml" Target="../../customXml/item130.xml"/><Relationship Id="rId16" Type="http://schemas.openxmlformats.org/officeDocument/2006/relationships/image" Target="../media/image10.png"/><Relationship Id="rId29" Type="http://schemas.microsoft.com/office/2007/relationships/hdphoto" Target="../media/hdphoto4.wdp"/><Relationship Id="rId1" Type="http://schemas.openxmlformats.org/officeDocument/2006/relationships/customXml" Target="../../customXml/item12.xml"/><Relationship Id="rId6" Type="http://schemas.openxmlformats.org/officeDocument/2006/relationships/customXml" Target="../../customXml/item11.xml"/><Relationship Id="rId11" Type="http://schemas.openxmlformats.org/officeDocument/2006/relationships/customXml" Target="../../customXml/item125.xml"/><Relationship Id="rId24" Type="http://schemas.openxmlformats.org/officeDocument/2006/relationships/diagramLayout" Target="../diagrams/layout1.xml"/><Relationship Id="rId32" Type="http://schemas.microsoft.com/office/2007/relationships/hdphoto" Target="../media/hdphoto7.wdp"/><Relationship Id="rId37" Type="http://schemas.openxmlformats.org/officeDocument/2006/relationships/image" Target="../media/image28.png"/><Relationship Id="rId40" Type="http://schemas.openxmlformats.org/officeDocument/2006/relationships/image" Target="../media/image30.png"/><Relationship Id="rId45" Type="http://schemas.microsoft.com/office/2007/relationships/hdphoto" Target="../media/hdphoto6.wdp"/><Relationship Id="rId5" Type="http://schemas.openxmlformats.org/officeDocument/2006/relationships/customXml" Target="../../customXml/item84.xml"/><Relationship Id="rId15" Type="http://schemas.openxmlformats.org/officeDocument/2006/relationships/image" Target="../media/image19.png"/><Relationship Id="rId23" Type="http://schemas.openxmlformats.org/officeDocument/2006/relationships/diagramData" Target="../diagrams/data1.xml"/><Relationship Id="rId28" Type="http://schemas.openxmlformats.org/officeDocument/2006/relationships/image" Target="../media/image5.png"/><Relationship Id="rId36" Type="http://schemas.microsoft.com/office/2007/relationships/hdphoto" Target="../media/hdphoto8.wdp"/><Relationship Id="rId10" Type="http://schemas.openxmlformats.org/officeDocument/2006/relationships/customXml" Target="../../customXml/item100.xml"/><Relationship Id="rId19" Type="http://schemas.openxmlformats.org/officeDocument/2006/relationships/image" Target="../media/image13.png"/><Relationship Id="rId31" Type="http://schemas.openxmlformats.org/officeDocument/2006/relationships/image" Target="../media/image24.png"/><Relationship Id="rId44" Type="http://schemas.openxmlformats.org/officeDocument/2006/relationships/image" Target="../media/image21.png"/><Relationship Id="rId4" Type="http://schemas.openxmlformats.org/officeDocument/2006/relationships/customXml" Target="../../customXml/item20.xml"/><Relationship Id="rId9" Type="http://schemas.openxmlformats.org/officeDocument/2006/relationships/customXml" Target="../../customXml/item49.xml"/><Relationship Id="rId14" Type="http://schemas.openxmlformats.org/officeDocument/2006/relationships/image" Target="../media/image18.emf"/><Relationship Id="rId22" Type="http://schemas.openxmlformats.org/officeDocument/2006/relationships/image" Target="../media/image16.png"/><Relationship Id="rId27" Type="http://schemas.microsoft.com/office/2007/relationships/diagramDrawing" Target="../diagrams/drawing1.xml"/><Relationship Id="rId30" Type="http://schemas.openxmlformats.org/officeDocument/2006/relationships/image" Target="../media/image20.png"/><Relationship Id="rId35" Type="http://schemas.openxmlformats.org/officeDocument/2006/relationships/image" Target="../media/image27.png"/><Relationship Id="rId43" Type="http://schemas.openxmlformats.org/officeDocument/2006/relationships/image" Target="../media/image8.png"/><Relationship Id="rId8" Type="http://schemas.openxmlformats.org/officeDocument/2006/relationships/customXml" Target="../../customXml/item106.xml"/><Relationship Id="rId3" Type="http://schemas.openxmlformats.org/officeDocument/2006/relationships/customXml" Target="../../customXml/item69.xml"/><Relationship Id="rId12" Type="http://schemas.openxmlformats.org/officeDocument/2006/relationships/customXml" Target="../../customXml/item79.xml"/><Relationship Id="rId17" Type="http://schemas.openxmlformats.org/officeDocument/2006/relationships/image" Target="../media/image11.png"/><Relationship Id="rId25" Type="http://schemas.openxmlformats.org/officeDocument/2006/relationships/diagramQuickStyle" Target="../diagrams/quickStyle1.xml"/><Relationship Id="rId33" Type="http://schemas.openxmlformats.org/officeDocument/2006/relationships/image" Target="../media/image25.png"/><Relationship Id="rId38" Type="http://schemas.openxmlformats.org/officeDocument/2006/relationships/image" Target="../media/image29.emf"/><Relationship Id="rId46" Type="http://schemas.openxmlformats.org/officeDocument/2006/relationships/image" Target="../media/image22.png"/><Relationship Id="rId20" Type="http://schemas.openxmlformats.org/officeDocument/2006/relationships/image" Target="../media/image14.jpeg"/><Relationship Id="rId41" Type="http://schemas.microsoft.com/office/2007/relationships/hdphoto" Target="../media/hdphoto9.wdp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7.xml"/><Relationship Id="rId18" Type="http://schemas.openxmlformats.org/officeDocument/2006/relationships/image" Target="../media/image12.png"/><Relationship Id="rId26" Type="http://schemas.openxmlformats.org/officeDocument/2006/relationships/image" Target="../media/image22.png"/><Relationship Id="rId39" Type="http://schemas.openxmlformats.org/officeDocument/2006/relationships/image" Target="../media/image28.png"/><Relationship Id="rId21" Type="http://schemas.openxmlformats.org/officeDocument/2006/relationships/image" Target="../media/image15.png"/><Relationship Id="rId34" Type="http://schemas.openxmlformats.org/officeDocument/2006/relationships/image" Target="../media/image26.png"/><Relationship Id="rId42" Type="http://schemas.microsoft.com/office/2007/relationships/hdphoto" Target="../media/hdphoto9.wdp"/><Relationship Id="rId47" Type="http://schemas.microsoft.com/office/2007/relationships/hdphoto" Target="../media/hdphoto7.wdp"/><Relationship Id="rId7" Type="http://schemas.openxmlformats.org/officeDocument/2006/relationships/customXml" Target="../../customXml/item37.xml"/><Relationship Id="rId2" Type="http://schemas.openxmlformats.org/officeDocument/2006/relationships/customXml" Target="../../customXml/item154.xml"/><Relationship Id="rId16" Type="http://schemas.openxmlformats.org/officeDocument/2006/relationships/image" Target="../media/image10.png"/><Relationship Id="rId29" Type="http://schemas.openxmlformats.org/officeDocument/2006/relationships/diagramLayout" Target="../diagrams/layout2.xml"/><Relationship Id="rId1" Type="http://schemas.openxmlformats.org/officeDocument/2006/relationships/customXml" Target="../../customXml/item88.xml"/><Relationship Id="rId6" Type="http://schemas.openxmlformats.org/officeDocument/2006/relationships/customXml" Target="../../customXml/item141.xml"/><Relationship Id="rId11" Type="http://schemas.openxmlformats.org/officeDocument/2006/relationships/customXml" Target="../../customXml/item40.xml"/><Relationship Id="rId24" Type="http://schemas.openxmlformats.org/officeDocument/2006/relationships/image" Target="../media/image21.png"/><Relationship Id="rId32" Type="http://schemas.microsoft.com/office/2007/relationships/diagramDrawing" Target="../diagrams/drawing2.xml"/><Relationship Id="rId37" Type="http://schemas.openxmlformats.org/officeDocument/2006/relationships/image" Target="../media/image31.emf"/><Relationship Id="rId40" Type="http://schemas.openxmlformats.org/officeDocument/2006/relationships/image" Target="../media/image29.emf"/><Relationship Id="rId45" Type="http://schemas.openxmlformats.org/officeDocument/2006/relationships/image" Target="../media/image5.png"/><Relationship Id="rId5" Type="http://schemas.openxmlformats.org/officeDocument/2006/relationships/customXml" Target="../../customXml/item168.xml"/><Relationship Id="rId15" Type="http://schemas.openxmlformats.org/officeDocument/2006/relationships/image" Target="../media/image19.png"/><Relationship Id="rId23" Type="http://schemas.openxmlformats.org/officeDocument/2006/relationships/image" Target="../media/image20.png"/><Relationship Id="rId28" Type="http://schemas.openxmlformats.org/officeDocument/2006/relationships/diagramData" Target="../diagrams/data2.xml"/><Relationship Id="rId36" Type="http://schemas.microsoft.com/office/2007/relationships/hdphoto" Target="../media/hdphoto8.wdp"/><Relationship Id="rId10" Type="http://schemas.openxmlformats.org/officeDocument/2006/relationships/customXml" Target="../../customXml/item2.xml"/><Relationship Id="rId19" Type="http://schemas.openxmlformats.org/officeDocument/2006/relationships/image" Target="../media/image13.png"/><Relationship Id="rId31" Type="http://schemas.openxmlformats.org/officeDocument/2006/relationships/diagramColors" Target="../diagrams/colors2.xml"/><Relationship Id="rId44" Type="http://schemas.openxmlformats.org/officeDocument/2006/relationships/image" Target="../media/image8.png"/><Relationship Id="rId4" Type="http://schemas.openxmlformats.org/officeDocument/2006/relationships/customXml" Target="../../customXml/item70.xml"/><Relationship Id="rId9" Type="http://schemas.openxmlformats.org/officeDocument/2006/relationships/customXml" Target="../../customXml/item35.xml"/><Relationship Id="rId14" Type="http://schemas.openxmlformats.org/officeDocument/2006/relationships/image" Target="../media/image18.emf"/><Relationship Id="rId22" Type="http://schemas.openxmlformats.org/officeDocument/2006/relationships/image" Target="../media/image16.png"/><Relationship Id="rId27" Type="http://schemas.microsoft.com/office/2007/relationships/hdphoto" Target="../media/hdphoto4.wdp"/><Relationship Id="rId30" Type="http://schemas.openxmlformats.org/officeDocument/2006/relationships/diagramQuickStyle" Target="../diagrams/quickStyle2.xml"/><Relationship Id="rId35" Type="http://schemas.openxmlformats.org/officeDocument/2006/relationships/image" Target="../media/image27.png"/><Relationship Id="rId43" Type="http://schemas.openxmlformats.org/officeDocument/2006/relationships/image" Target="../media/image23.emf"/><Relationship Id="rId8" Type="http://schemas.openxmlformats.org/officeDocument/2006/relationships/customXml" Target="../../customXml/item93.xml"/><Relationship Id="rId3" Type="http://schemas.openxmlformats.org/officeDocument/2006/relationships/customXml" Target="../../customXml/item26.xml"/><Relationship Id="rId12" Type="http://schemas.openxmlformats.org/officeDocument/2006/relationships/customXml" Target="../../customXml/item87.xml"/><Relationship Id="rId17" Type="http://schemas.openxmlformats.org/officeDocument/2006/relationships/image" Target="../media/image11.png"/><Relationship Id="rId25" Type="http://schemas.microsoft.com/office/2007/relationships/hdphoto" Target="../media/hdphoto6.wdp"/><Relationship Id="rId33" Type="http://schemas.openxmlformats.org/officeDocument/2006/relationships/image" Target="../media/image25.png"/><Relationship Id="rId38" Type="http://schemas.openxmlformats.org/officeDocument/2006/relationships/image" Target="../media/image17.png"/><Relationship Id="rId46" Type="http://schemas.openxmlformats.org/officeDocument/2006/relationships/image" Target="../media/image24.png"/><Relationship Id="rId20" Type="http://schemas.openxmlformats.org/officeDocument/2006/relationships/image" Target="../media/image14.jpeg"/><Relationship Id="rId41" Type="http://schemas.openxmlformats.org/officeDocument/2006/relationships/image" Target="../media/image30.pn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9.png"/><Relationship Id="rId18" Type="http://schemas.openxmlformats.org/officeDocument/2006/relationships/image" Target="../media/image14.jpeg"/><Relationship Id="rId26" Type="http://schemas.openxmlformats.org/officeDocument/2006/relationships/diagramData" Target="../diagrams/data3.xml"/><Relationship Id="rId39" Type="http://schemas.openxmlformats.org/officeDocument/2006/relationships/image" Target="../media/image8.png"/><Relationship Id="rId21" Type="http://schemas.openxmlformats.org/officeDocument/2006/relationships/image" Target="../media/image20.png"/><Relationship Id="rId34" Type="http://schemas.microsoft.com/office/2007/relationships/hdphoto" Target="../media/hdphoto8.wdp"/><Relationship Id="rId42" Type="http://schemas.microsoft.com/office/2007/relationships/hdphoto" Target="../media/hdphoto7.wdp"/><Relationship Id="rId7" Type="http://schemas.openxmlformats.org/officeDocument/2006/relationships/customXml" Target="../../customXml/item43.xml"/><Relationship Id="rId2" Type="http://schemas.openxmlformats.org/officeDocument/2006/relationships/customXml" Target="../../customXml/item90.xml"/><Relationship Id="rId16" Type="http://schemas.openxmlformats.org/officeDocument/2006/relationships/image" Target="../media/image12.png"/><Relationship Id="rId20" Type="http://schemas.openxmlformats.org/officeDocument/2006/relationships/image" Target="../media/image16.png"/><Relationship Id="rId29" Type="http://schemas.openxmlformats.org/officeDocument/2006/relationships/diagramColors" Target="../diagrams/colors3.xml"/><Relationship Id="rId41" Type="http://schemas.openxmlformats.org/officeDocument/2006/relationships/image" Target="../media/image24.png"/><Relationship Id="rId1" Type="http://schemas.openxmlformats.org/officeDocument/2006/relationships/customXml" Target="../../customXml/item3.xml"/><Relationship Id="rId6" Type="http://schemas.openxmlformats.org/officeDocument/2006/relationships/customXml" Target="../../customXml/item71.xml"/><Relationship Id="rId11" Type="http://schemas.openxmlformats.org/officeDocument/2006/relationships/slideLayout" Target="../slideLayouts/slideLayout7.xml"/><Relationship Id="rId24" Type="http://schemas.openxmlformats.org/officeDocument/2006/relationships/image" Target="../media/image22.png"/><Relationship Id="rId32" Type="http://schemas.openxmlformats.org/officeDocument/2006/relationships/image" Target="../media/image26.png"/><Relationship Id="rId37" Type="http://schemas.openxmlformats.org/officeDocument/2006/relationships/image" Target="../media/image17.png"/><Relationship Id="rId40" Type="http://schemas.openxmlformats.org/officeDocument/2006/relationships/image" Target="../media/image5.png"/><Relationship Id="rId5" Type="http://schemas.openxmlformats.org/officeDocument/2006/relationships/customXml" Target="../../customXml/item180.xml"/><Relationship Id="rId15" Type="http://schemas.openxmlformats.org/officeDocument/2006/relationships/image" Target="../media/image11.png"/><Relationship Id="rId23" Type="http://schemas.microsoft.com/office/2007/relationships/hdphoto" Target="../media/hdphoto6.wdp"/><Relationship Id="rId28" Type="http://schemas.openxmlformats.org/officeDocument/2006/relationships/diagramQuickStyle" Target="../diagrams/quickStyle3.xml"/><Relationship Id="rId36" Type="http://schemas.openxmlformats.org/officeDocument/2006/relationships/image" Target="../media/image28.png"/><Relationship Id="rId10" Type="http://schemas.openxmlformats.org/officeDocument/2006/relationships/customXml" Target="../../customXml/item111.xml"/><Relationship Id="rId19" Type="http://schemas.openxmlformats.org/officeDocument/2006/relationships/image" Target="../media/image15.png"/><Relationship Id="rId31" Type="http://schemas.openxmlformats.org/officeDocument/2006/relationships/image" Target="../media/image25.png"/><Relationship Id="rId4" Type="http://schemas.openxmlformats.org/officeDocument/2006/relationships/customXml" Target="../../customXml/item42.xml"/><Relationship Id="rId9" Type="http://schemas.openxmlformats.org/officeDocument/2006/relationships/customXml" Target="../../customXml/item28.xml"/><Relationship Id="rId14" Type="http://schemas.openxmlformats.org/officeDocument/2006/relationships/image" Target="../media/image10.png"/><Relationship Id="rId22" Type="http://schemas.openxmlformats.org/officeDocument/2006/relationships/image" Target="../media/image21.png"/><Relationship Id="rId27" Type="http://schemas.openxmlformats.org/officeDocument/2006/relationships/diagramLayout" Target="../diagrams/layout3.xml"/><Relationship Id="rId30" Type="http://schemas.microsoft.com/office/2007/relationships/diagramDrawing" Target="../diagrams/drawing3.xml"/><Relationship Id="rId35" Type="http://schemas.openxmlformats.org/officeDocument/2006/relationships/image" Target="../media/image31.emf"/><Relationship Id="rId8" Type="http://schemas.openxmlformats.org/officeDocument/2006/relationships/customXml" Target="../../customXml/item115.xml"/><Relationship Id="rId3" Type="http://schemas.openxmlformats.org/officeDocument/2006/relationships/customXml" Target="../../customXml/item27.xml"/><Relationship Id="rId12" Type="http://schemas.openxmlformats.org/officeDocument/2006/relationships/image" Target="../media/image18.emf"/><Relationship Id="rId17" Type="http://schemas.openxmlformats.org/officeDocument/2006/relationships/image" Target="../media/image13.png"/><Relationship Id="rId25" Type="http://schemas.microsoft.com/office/2007/relationships/hdphoto" Target="../media/hdphoto4.wdp"/><Relationship Id="rId33" Type="http://schemas.openxmlformats.org/officeDocument/2006/relationships/image" Target="../media/image27.png"/><Relationship Id="rId38" Type="http://schemas.openxmlformats.org/officeDocument/2006/relationships/image" Target="../media/image23.emf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7.xml"/><Relationship Id="rId18" Type="http://schemas.openxmlformats.org/officeDocument/2006/relationships/image" Target="../media/image12.png"/><Relationship Id="rId26" Type="http://schemas.openxmlformats.org/officeDocument/2006/relationships/image" Target="../media/image22.png"/><Relationship Id="rId39" Type="http://schemas.openxmlformats.org/officeDocument/2006/relationships/image" Target="../media/image28.png"/><Relationship Id="rId21" Type="http://schemas.openxmlformats.org/officeDocument/2006/relationships/image" Target="../media/image15.png"/><Relationship Id="rId34" Type="http://schemas.openxmlformats.org/officeDocument/2006/relationships/image" Target="../media/image26.png"/><Relationship Id="rId42" Type="http://schemas.microsoft.com/office/2007/relationships/hdphoto" Target="../media/hdphoto9.wdp"/><Relationship Id="rId47" Type="http://schemas.microsoft.com/office/2007/relationships/hdphoto" Target="../media/hdphoto7.wdp"/><Relationship Id="rId7" Type="http://schemas.openxmlformats.org/officeDocument/2006/relationships/customXml" Target="../../customXml/item105.xml"/><Relationship Id="rId2" Type="http://schemas.openxmlformats.org/officeDocument/2006/relationships/customXml" Target="../../customXml/item174.xml"/><Relationship Id="rId16" Type="http://schemas.openxmlformats.org/officeDocument/2006/relationships/image" Target="../media/image10.png"/><Relationship Id="rId29" Type="http://schemas.openxmlformats.org/officeDocument/2006/relationships/diagramLayout" Target="../diagrams/layout4.xml"/><Relationship Id="rId1" Type="http://schemas.openxmlformats.org/officeDocument/2006/relationships/customXml" Target="../../customXml/item164.xml"/><Relationship Id="rId6" Type="http://schemas.openxmlformats.org/officeDocument/2006/relationships/customXml" Target="../../customXml/item41.xml"/><Relationship Id="rId11" Type="http://schemas.openxmlformats.org/officeDocument/2006/relationships/customXml" Target="../../customXml/item161.xml"/><Relationship Id="rId24" Type="http://schemas.openxmlformats.org/officeDocument/2006/relationships/image" Target="../media/image21.png"/><Relationship Id="rId32" Type="http://schemas.microsoft.com/office/2007/relationships/diagramDrawing" Target="../diagrams/drawing4.xml"/><Relationship Id="rId37" Type="http://schemas.openxmlformats.org/officeDocument/2006/relationships/image" Target="../media/image31.emf"/><Relationship Id="rId40" Type="http://schemas.openxmlformats.org/officeDocument/2006/relationships/image" Target="../media/image29.emf"/><Relationship Id="rId45" Type="http://schemas.openxmlformats.org/officeDocument/2006/relationships/image" Target="../media/image5.png"/><Relationship Id="rId5" Type="http://schemas.openxmlformats.org/officeDocument/2006/relationships/customXml" Target="../../customXml/item46.xml"/><Relationship Id="rId15" Type="http://schemas.openxmlformats.org/officeDocument/2006/relationships/image" Target="../media/image19.png"/><Relationship Id="rId23" Type="http://schemas.openxmlformats.org/officeDocument/2006/relationships/image" Target="../media/image20.png"/><Relationship Id="rId28" Type="http://schemas.openxmlformats.org/officeDocument/2006/relationships/diagramData" Target="../diagrams/data4.xml"/><Relationship Id="rId36" Type="http://schemas.microsoft.com/office/2007/relationships/hdphoto" Target="../media/hdphoto8.wdp"/><Relationship Id="rId10" Type="http://schemas.openxmlformats.org/officeDocument/2006/relationships/customXml" Target="../../customXml/item86.xml"/><Relationship Id="rId19" Type="http://schemas.openxmlformats.org/officeDocument/2006/relationships/image" Target="../media/image13.png"/><Relationship Id="rId31" Type="http://schemas.openxmlformats.org/officeDocument/2006/relationships/diagramColors" Target="../diagrams/colors4.xml"/><Relationship Id="rId44" Type="http://schemas.openxmlformats.org/officeDocument/2006/relationships/image" Target="../media/image8.png"/><Relationship Id="rId4" Type="http://schemas.openxmlformats.org/officeDocument/2006/relationships/customXml" Target="../../customXml/item97.xml"/><Relationship Id="rId9" Type="http://schemas.openxmlformats.org/officeDocument/2006/relationships/customXml" Target="../../customXml/item54.xml"/><Relationship Id="rId14" Type="http://schemas.openxmlformats.org/officeDocument/2006/relationships/image" Target="../media/image18.emf"/><Relationship Id="rId22" Type="http://schemas.openxmlformats.org/officeDocument/2006/relationships/image" Target="../media/image16.png"/><Relationship Id="rId27" Type="http://schemas.microsoft.com/office/2007/relationships/hdphoto" Target="../media/hdphoto4.wdp"/><Relationship Id="rId30" Type="http://schemas.openxmlformats.org/officeDocument/2006/relationships/diagramQuickStyle" Target="../diagrams/quickStyle4.xml"/><Relationship Id="rId35" Type="http://schemas.openxmlformats.org/officeDocument/2006/relationships/image" Target="../media/image27.png"/><Relationship Id="rId43" Type="http://schemas.openxmlformats.org/officeDocument/2006/relationships/image" Target="../media/image23.emf"/><Relationship Id="rId8" Type="http://schemas.openxmlformats.org/officeDocument/2006/relationships/customXml" Target="../../customXml/item159.xml"/><Relationship Id="rId3" Type="http://schemas.openxmlformats.org/officeDocument/2006/relationships/customXml" Target="../../customXml/item50.xml"/><Relationship Id="rId12" Type="http://schemas.openxmlformats.org/officeDocument/2006/relationships/customXml" Target="../../customXml/item178.xml"/><Relationship Id="rId17" Type="http://schemas.openxmlformats.org/officeDocument/2006/relationships/image" Target="../media/image11.png"/><Relationship Id="rId25" Type="http://schemas.microsoft.com/office/2007/relationships/hdphoto" Target="../media/hdphoto6.wdp"/><Relationship Id="rId33" Type="http://schemas.openxmlformats.org/officeDocument/2006/relationships/image" Target="../media/image25.png"/><Relationship Id="rId38" Type="http://schemas.openxmlformats.org/officeDocument/2006/relationships/image" Target="../media/image17.png"/><Relationship Id="rId46" Type="http://schemas.openxmlformats.org/officeDocument/2006/relationships/image" Target="../media/image24.png"/><Relationship Id="rId20" Type="http://schemas.openxmlformats.org/officeDocument/2006/relationships/image" Target="../media/image14.jpeg"/><Relationship Id="rId41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customXml" Target="../../customXml/item165.xml"/><Relationship Id="rId18" Type="http://schemas.openxmlformats.org/officeDocument/2006/relationships/image" Target="../media/image10.png"/><Relationship Id="rId26" Type="http://schemas.openxmlformats.org/officeDocument/2006/relationships/image" Target="../media/image21.png"/><Relationship Id="rId39" Type="http://schemas.openxmlformats.org/officeDocument/2006/relationships/image" Target="../media/image28.png"/><Relationship Id="rId21" Type="http://schemas.openxmlformats.org/officeDocument/2006/relationships/image" Target="../media/image13.png"/><Relationship Id="rId34" Type="http://schemas.microsoft.com/office/2007/relationships/diagramDrawing" Target="../diagrams/drawing5.xml"/><Relationship Id="rId42" Type="http://schemas.openxmlformats.org/officeDocument/2006/relationships/image" Target="../media/image29.emf"/><Relationship Id="rId47" Type="http://schemas.openxmlformats.org/officeDocument/2006/relationships/image" Target="../media/image5.png"/><Relationship Id="rId7" Type="http://schemas.openxmlformats.org/officeDocument/2006/relationships/customXml" Target="../../customXml/item175.xml"/><Relationship Id="rId2" Type="http://schemas.openxmlformats.org/officeDocument/2006/relationships/customXml" Target="../../customXml/item44.xml"/><Relationship Id="rId16" Type="http://schemas.openxmlformats.org/officeDocument/2006/relationships/image" Target="../media/image18.emf"/><Relationship Id="rId29" Type="http://schemas.microsoft.com/office/2007/relationships/hdphoto" Target="../media/hdphoto4.wdp"/><Relationship Id="rId11" Type="http://schemas.openxmlformats.org/officeDocument/2006/relationships/customXml" Target="../../customXml/item136.xml"/><Relationship Id="rId24" Type="http://schemas.openxmlformats.org/officeDocument/2006/relationships/image" Target="../media/image16.png"/><Relationship Id="rId32" Type="http://schemas.openxmlformats.org/officeDocument/2006/relationships/diagramQuickStyle" Target="../diagrams/quickStyle5.xml"/><Relationship Id="rId37" Type="http://schemas.openxmlformats.org/officeDocument/2006/relationships/image" Target="../media/image27.png"/><Relationship Id="rId40" Type="http://schemas.openxmlformats.org/officeDocument/2006/relationships/image" Target="../media/image31.emf"/><Relationship Id="rId45" Type="http://schemas.openxmlformats.org/officeDocument/2006/relationships/image" Target="../media/image23.emf"/><Relationship Id="rId5" Type="http://schemas.openxmlformats.org/officeDocument/2006/relationships/customXml" Target="../../customXml/item151.xml"/><Relationship Id="rId15" Type="http://schemas.openxmlformats.org/officeDocument/2006/relationships/slideLayout" Target="../slideLayouts/slideLayout7.xml"/><Relationship Id="rId23" Type="http://schemas.openxmlformats.org/officeDocument/2006/relationships/image" Target="../media/image15.png"/><Relationship Id="rId28" Type="http://schemas.openxmlformats.org/officeDocument/2006/relationships/image" Target="../media/image22.png"/><Relationship Id="rId36" Type="http://schemas.openxmlformats.org/officeDocument/2006/relationships/image" Target="../media/image26.png"/><Relationship Id="rId49" Type="http://schemas.microsoft.com/office/2007/relationships/hdphoto" Target="../media/hdphoto7.wdp"/><Relationship Id="rId10" Type="http://schemas.openxmlformats.org/officeDocument/2006/relationships/customXml" Target="../../customXml/item144.xml"/><Relationship Id="rId19" Type="http://schemas.openxmlformats.org/officeDocument/2006/relationships/image" Target="../media/image11.png"/><Relationship Id="rId31" Type="http://schemas.openxmlformats.org/officeDocument/2006/relationships/diagramLayout" Target="../diagrams/layout5.xml"/><Relationship Id="rId44" Type="http://schemas.microsoft.com/office/2007/relationships/hdphoto" Target="../media/hdphoto9.wdp"/><Relationship Id="rId4" Type="http://schemas.openxmlformats.org/officeDocument/2006/relationships/customXml" Target="../../customXml/item108.xml"/><Relationship Id="rId9" Type="http://schemas.openxmlformats.org/officeDocument/2006/relationships/customXml" Target="../../customXml/item57.xml"/><Relationship Id="rId14" Type="http://schemas.openxmlformats.org/officeDocument/2006/relationships/customXml" Target="../../customXml/item65.xml"/><Relationship Id="rId22" Type="http://schemas.openxmlformats.org/officeDocument/2006/relationships/image" Target="../media/image14.jpeg"/><Relationship Id="rId27" Type="http://schemas.microsoft.com/office/2007/relationships/hdphoto" Target="../media/hdphoto6.wdp"/><Relationship Id="rId30" Type="http://schemas.openxmlformats.org/officeDocument/2006/relationships/diagramData" Target="../diagrams/data5.xml"/><Relationship Id="rId35" Type="http://schemas.openxmlformats.org/officeDocument/2006/relationships/image" Target="../media/image25.png"/><Relationship Id="rId43" Type="http://schemas.openxmlformats.org/officeDocument/2006/relationships/image" Target="../media/image30.png"/><Relationship Id="rId48" Type="http://schemas.openxmlformats.org/officeDocument/2006/relationships/image" Target="../media/image24.png"/><Relationship Id="rId8" Type="http://schemas.openxmlformats.org/officeDocument/2006/relationships/customXml" Target="../../customXml/item139.xml"/><Relationship Id="rId3" Type="http://schemas.openxmlformats.org/officeDocument/2006/relationships/customXml" Target="../../customXml/item149.xml"/><Relationship Id="rId12" Type="http://schemas.openxmlformats.org/officeDocument/2006/relationships/customXml" Target="../../customXml/item147.xml"/><Relationship Id="rId17" Type="http://schemas.openxmlformats.org/officeDocument/2006/relationships/image" Target="../media/image19.png"/><Relationship Id="rId25" Type="http://schemas.openxmlformats.org/officeDocument/2006/relationships/image" Target="../media/image20.png"/><Relationship Id="rId33" Type="http://schemas.openxmlformats.org/officeDocument/2006/relationships/diagramColors" Target="../diagrams/colors5.xml"/><Relationship Id="rId38" Type="http://schemas.microsoft.com/office/2007/relationships/hdphoto" Target="../media/hdphoto8.wdp"/><Relationship Id="rId46" Type="http://schemas.openxmlformats.org/officeDocument/2006/relationships/image" Target="../media/image8.png"/><Relationship Id="rId20" Type="http://schemas.openxmlformats.org/officeDocument/2006/relationships/image" Target="../media/image12.png"/><Relationship Id="rId41" Type="http://schemas.openxmlformats.org/officeDocument/2006/relationships/image" Target="../media/image17.png"/><Relationship Id="rId1" Type="http://schemas.openxmlformats.org/officeDocument/2006/relationships/customXml" Target="../../customXml/item122.xml"/><Relationship Id="rId6" Type="http://schemas.openxmlformats.org/officeDocument/2006/relationships/customXml" Target="../../customXml/item8.xml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8.emf"/><Relationship Id="rId18" Type="http://schemas.openxmlformats.org/officeDocument/2006/relationships/image" Target="../media/image13.png"/><Relationship Id="rId26" Type="http://schemas.microsoft.com/office/2007/relationships/hdphoto" Target="../media/hdphoto4.wdp"/><Relationship Id="rId3" Type="http://schemas.openxmlformats.org/officeDocument/2006/relationships/customXml" Target="../../customXml/item133.xml"/><Relationship Id="rId21" Type="http://schemas.openxmlformats.org/officeDocument/2006/relationships/image" Target="../media/image16.png"/><Relationship Id="rId7" Type="http://schemas.openxmlformats.org/officeDocument/2006/relationships/customXml" Target="../../customXml/item114.xml"/><Relationship Id="rId12" Type="http://schemas.openxmlformats.org/officeDocument/2006/relationships/slideLayout" Target="../slideLayouts/slideLayout7.xml"/><Relationship Id="rId17" Type="http://schemas.openxmlformats.org/officeDocument/2006/relationships/image" Target="../media/image12.png"/><Relationship Id="rId25" Type="http://schemas.openxmlformats.org/officeDocument/2006/relationships/image" Target="../media/image22.png"/><Relationship Id="rId33" Type="http://schemas.openxmlformats.org/officeDocument/2006/relationships/image" Target="../media/image8.png"/><Relationship Id="rId2" Type="http://schemas.openxmlformats.org/officeDocument/2006/relationships/customXml" Target="../../customXml/item150.xml"/><Relationship Id="rId16" Type="http://schemas.openxmlformats.org/officeDocument/2006/relationships/image" Target="../media/image11.png"/><Relationship Id="rId20" Type="http://schemas.openxmlformats.org/officeDocument/2006/relationships/image" Target="../media/image15.png"/><Relationship Id="rId29" Type="http://schemas.microsoft.com/office/2007/relationships/hdphoto" Target="../media/hdphoto7.wdp"/><Relationship Id="rId1" Type="http://schemas.openxmlformats.org/officeDocument/2006/relationships/customXml" Target="../../customXml/item160.xml"/><Relationship Id="rId6" Type="http://schemas.openxmlformats.org/officeDocument/2006/relationships/customXml" Target="../../customXml/item76.xml"/><Relationship Id="rId11" Type="http://schemas.openxmlformats.org/officeDocument/2006/relationships/customXml" Target="../../customXml/item102.xml"/><Relationship Id="rId24" Type="http://schemas.microsoft.com/office/2007/relationships/hdphoto" Target="../media/hdphoto6.wdp"/><Relationship Id="rId32" Type="http://schemas.openxmlformats.org/officeDocument/2006/relationships/image" Target="../media/image23.emf"/><Relationship Id="rId5" Type="http://schemas.openxmlformats.org/officeDocument/2006/relationships/customXml" Target="../../customXml/item30.xml"/><Relationship Id="rId15" Type="http://schemas.openxmlformats.org/officeDocument/2006/relationships/image" Target="../media/image10.png"/><Relationship Id="rId23" Type="http://schemas.openxmlformats.org/officeDocument/2006/relationships/image" Target="../media/image21.png"/><Relationship Id="rId28" Type="http://schemas.openxmlformats.org/officeDocument/2006/relationships/image" Target="../media/image24.png"/><Relationship Id="rId10" Type="http://schemas.openxmlformats.org/officeDocument/2006/relationships/customXml" Target="../../customXml/item58.xml"/><Relationship Id="rId19" Type="http://schemas.openxmlformats.org/officeDocument/2006/relationships/image" Target="../media/image14.jpeg"/><Relationship Id="rId31" Type="http://schemas.openxmlformats.org/officeDocument/2006/relationships/image" Target="../media/image29.emf"/><Relationship Id="rId4" Type="http://schemas.openxmlformats.org/officeDocument/2006/relationships/customXml" Target="../../customXml/item15.xml"/><Relationship Id="rId9" Type="http://schemas.openxmlformats.org/officeDocument/2006/relationships/customXml" Target="../../customXml/item176.xml"/><Relationship Id="rId14" Type="http://schemas.openxmlformats.org/officeDocument/2006/relationships/image" Target="../media/image19.png"/><Relationship Id="rId22" Type="http://schemas.openxmlformats.org/officeDocument/2006/relationships/image" Target="../media/image20.png"/><Relationship Id="rId27" Type="http://schemas.openxmlformats.org/officeDocument/2006/relationships/image" Target="../media/image5.png"/><Relationship Id="rId30" Type="http://schemas.openxmlformats.org/officeDocument/2006/relationships/image" Target="../media/image17.png"/><Relationship Id="rId8" Type="http://schemas.openxmlformats.org/officeDocument/2006/relationships/customXml" Target="../../customXml/item155.xml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7.xml"/><Relationship Id="rId18" Type="http://schemas.openxmlformats.org/officeDocument/2006/relationships/image" Target="../media/image12.png"/><Relationship Id="rId26" Type="http://schemas.openxmlformats.org/officeDocument/2006/relationships/image" Target="../media/image22.png"/><Relationship Id="rId21" Type="http://schemas.openxmlformats.org/officeDocument/2006/relationships/image" Target="../media/image15.png"/><Relationship Id="rId34" Type="http://schemas.openxmlformats.org/officeDocument/2006/relationships/image" Target="../media/image32.png"/><Relationship Id="rId7" Type="http://schemas.openxmlformats.org/officeDocument/2006/relationships/customXml" Target="../../customXml/item126.xml"/><Relationship Id="rId12" Type="http://schemas.openxmlformats.org/officeDocument/2006/relationships/customXml" Target="../../customXml/item80.xml"/><Relationship Id="rId17" Type="http://schemas.openxmlformats.org/officeDocument/2006/relationships/image" Target="../media/image11.png"/><Relationship Id="rId25" Type="http://schemas.microsoft.com/office/2007/relationships/hdphoto" Target="../media/hdphoto6.wdp"/><Relationship Id="rId33" Type="http://schemas.openxmlformats.org/officeDocument/2006/relationships/image" Target="../media/image31.emf"/><Relationship Id="rId38" Type="http://schemas.openxmlformats.org/officeDocument/2006/relationships/image" Target="../media/image8.png"/><Relationship Id="rId2" Type="http://schemas.openxmlformats.org/officeDocument/2006/relationships/customXml" Target="../../customXml/item132.xml"/><Relationship Id="rId16" Type="http://schemas.openxmlformats.org/officeDocument/2006/relationships/image" Target="../media/image10.png"/><Relationship Id="rId20" Type="http://schemas.openxmlformats.org/officeDocument/2006/relationships/image" Target="../media/image14.jpeg"/><Relationship Id="rId29" Type="http://schemas.openxmlformats.org/officeDocument/2006/relationships/image" Target="../media/image24.png"/><Relationship Id="rId1" Type="http://schemas.openxmlformats.org/officeDocument/2006/relationships/customXml" Target="../../customXml/item153.xml"/><Relationship Id="rId6" Type="http://schemas.openxmlformats.org/officeDocument/2006/relationships/customXml" Target="../../customXml/item21.xml"/><Relationship Id="rId11" Type="http://schemas.openxmlformats.org/officeDocument/2006/relationships/customXml" Target="../../customXml/item96.xml"/><Relationship Id="rId24" Type="http://schemas.openxmlformats.org/officeDocument/2006/relationships/image" Target="../media/image21.png"/><Relationship Id="rId32" Type="http://schemas.openxmlformats.org/officeDocument/2006/relationships/image" Target="../media/image29.emf"/><Relationship Id="rId37" Type="http://schemas.openxmlformats.org/officeDocument/2006/relationships/image" Target="../media/image23.emf"/><Relationship Id="rId5" Type="http://schemas.openxmlformats.org/officeDocument/2006/relationships/customXml" Target="../../customXml/item124.xml"/><Relationship Id="rId15" Type="http://schemas.openxmlformats.org/officeDocument/2006/relationships/image" Target="../media/image19.png"/><Relationship Id="rId23" Type="http://schemas.openxmlformats.org/officeDocument/2006/relationships/image" Target="../media/image20.png"/><Relationship Id="rId28" Type="http://schemas.openxmlformats.org/officeDocument/2006/relationships/image" Target="../media/image5.png"/><Relationship Id="rId36" Type="http://schemas.microsoft.com/office/2007/relationships/hdphoto" Target="../media/hdphoto10.wdp"/><Relationship Id="rId10" Type="http://schemas.openxmlformats.org/officeDocument/2006/relationships/customXml" Target="../../customXml/item64.xml"/><Relationship Id="rId19" Type="http://schemas.openxmlformats.org/officeDocument/2006/relationships/image" Target="../media/image13.png"/><Relationship Id="rId31" Type="http://schemas.openxmlformats.org/officeDocument/2006/relationships/image" Target="../media/image17.png"/><Relationship Id="rId4" Type="http://schemas.openxmlformats.org/officeDocument/2006/relationships/customXml" Target="../../customXml/item29.xml"/><Relationship Id="rId9" Type="http://schemas.openxmlformats.org/officeDocument/2006/relationships/customXml" Target="../../customXml/item89.xml"/><Relationship Id="rId14" Type="http://schemas.openxmlformats.org/officeDocument/2006/relationships/image" Target="../media/image18.emf"/><Relationship Id="rId22" Type="http://schemas.openxmlformats.org/officeDocument/2006/relationships/image" Target="../media/image16.png"/><Relationship Id="rId27" Type="http://schemas.microsoft.com/office/2007/relationships/hdphoto" Target="../media/hdphoto4.wdp"/><Relationship Id="rId30" Type="http://schemas.microsoft.com/office/2007/relationships/hdphoto" Target="../media/hdphoto7.wdp"/><Relationship Id="rId35" Type="http://schemas.openxmlformats.org/officeDocument/2006/relationships/image" Target="../media/image33.png"/><Relationship Id="rId8" Type="http://schemas.openxmlformats.org/officeDocument/2006/relationships/customXml" Target="../../customXml/item62.xml"/><Relationship Id="rId3" Type="http://schemas.openxmlformats.org/officeDocument/2006/relationships/customXml" Target="../../customXml/item1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ustomXml" Target="../../customXml/item158.xml"/><Relationship Id="rId13" Type="http://schemas.openxmlformats.org/officeDocument/2006/relationships/image" Target="../media/image12.png"/><Relationship Id="rId18" Type="http://schemas.openxmlformats.org/officeDocument/2006/relationships/image" Target="../media/image7.png"/><Relationship Id="rId26" Type="http://schemas.openxmlformats.org/officeDocument/2006/relationships/image" Target="../media/image21.png"/><Relationship Id="rId3" Type="http://schemas.openxmlformats.org/officeDocument/2006/relationships/customXml" Target="../../customXml/item146.xml"/><Relationship Id="rId21" Type="http://schemas.openxmlformats.org/officeDocument/2006/relationships/image" Target="../media/image28.png"/><Relationship Id="rId7" Type="http://schemas.openxmlformats.org/officeDocument/2006/relationships/customXml" Target="../../customXml/item169.xml"/><Relationship Id="rId12" Type="http://schemas.openxmlformats.org/officeDocument/2006/relationships/slideLayout" Target="../slideLayouts/slideLayout7.xml"/><Relationship Id="rId17" Type="http://schemas.openxmlformats.org/officeDocument/2006/relationships/image" Target="../media/image26.png"/><Relationship Id="rId25" Type="http://schemas.openxmlformats.org/officeDocument/2006/relationships/image" Target="../media/image20.png"/><Relationship Id="rId2" Type="http://schemas.openxmlformats.org/officeDocument/2006/relationships/customXml" Target="../../customXml/item119.xml"/><Relationship Id="rId16" Type="http://schemas.openxmlformats.org/officeDocument/2006/relationships/image" Target="../media/image15.png"/><Relationship Id="rId20" Type="http://schemas.openxmlformats.org/officeDocument/2006/relationships/image" Target="../media/image29.emf"/><Relationship Id="rId29" Type="http://schemas.openxmlformats.org/officeDocument/2006/relationships/image" Target="../media/image23.emf"/><Relationship Id="rId1" Type="http://schemas.openxmlformats.org/officeDocument/2006/relationships/customXml" Target="../../customXml/item143.xml"/><Relationship Id="rId6" Type="http://schemas.openxmlformats.org/officeDocument/2006/relationships/customXml" Target="../../customXml/item129.xml"/><Relationship Id="rId11" Type="http://schemas.openxmlformats.org/officeDocument/2006/relationships/customXml" Target="../../customXml/item92.xml"/><Relationship Id="rId24" Type="http://schemas.openxmlformats.org/officeDocument/2006/relationships/image" Target="../media/image11.png"/><Relationship Id="rId5" Type="http://schemas.openxmlformats.org/officeDocument/2006/relationships/customXml" Target="../../customXml/item138.xml"/><Relationship Id="rId15" Type="http://schemas.openxmlformats.org/officeDocument/2006/relationships/image" Target="../media/image14.jpeg"/><Relationship Id="rId23" Type="http://schemas.openxmlformats.org/officeDocument/2006/relationships/image" Target="../media/image19.png"/><Relationship Id="rId28" Type="http://schemas.openxmlformats.org/officeDocument/2006/relationships/image" Target="../media/image22.png"/><Relationship Id="rId10" Type="http://schemas.openxmlformats.org/officeDocument/2006/relationships/customXml" Target="../../customXml/item157.xml"/><Relationship Id="rId19" Type="http://schemas.microsoft.com/office/2007/relationships/hdphoto" Target="../media/hdphoto4.wdp"/><Relationship Id="rId4" Type="http://schemas.openxmlformats.org/officeDocument/2006/relationships/customXml" Target="../../customXml/item31.xml"/><Relationship Id="rId9" Type="http://schemas.openxmlformats.org/officeDocument/2006/relationships/customXml" Target="../../customXml/item34.xml"/><Relationship Id="rId14" Type="http://schemas.openxmlformats.org/officeDocument/2006/relationships/image" Target="../media/image13.png"/><Relationship Id="rId22" Type="http://schemas.openxmlformats.org/officeDocument/2006/relationships/image" Target="../media/image18.emf"/><Relationship Id="rId27" Type="http://schemas.microsoft.com/office/2007/relationships/hdphoto" Target="../media/hdphoto6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3200" y="921180"/>
            <a:ext cx="2443315" cy="44319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en-GB" sz="1800" dirty="0" smtClean="0"/>
              <a:t>Golden Price</a:t>
            </a:r>
            <a:endParaRPr lang="en-GB" sz="1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6361146"/>
              </p:ext>
            </p:extLst>
          </p:nvPr>
        </p:nvGraphicFramePr>
        <p:xfrm>
          <a:off x="4286245" y="4810139"/>
          <a:ext cx="4171954" cy="616508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2085977"/>
                <a:gridCol w="2085977"/>
              </a:tblGrid>
              <a:tr h="303079">
                <a:tc>
                  <a:txBody>
                    <a:bodyPr/>
                    <a:lstStyle/>
                    <a:p>
                      <a:r>
                        <a:rPr lang="de-AT" sz="1200" dirty="0" err="1" smtClean="0"/>
                        <a:t>Pricing</a:t>
                      </a:r>
                      <a:r>
                        <a:rPr lang="de-AT" sz="1200" dirty="0" smtClean="0"/>
                        <a:t> </a:t>
                      </a:r>
                      <a:r>
                        <a:rPr lang="de-AT" sz="1200" dirty="0" err="1" smtClean="0"/>
                        <a:t>Policy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dirty="0" smtClean="0">
                          <a:solidFill>
                            <a:schemeClr val="tx2"/>
                          </a:solidFill>
                        </a:rPr>
                        <a:t>Standard EOD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3429">
                <a:tc>
                  <a:txBody>
                    <a:bodyPr/>
                    <a:lstStyle/>
                    <a:p>
                      <a:r>
                        <a:rPr lang="de-AT" sz="1200" b="1" dirty="0" err="1" smtClean="0"/>
                        <a:t>Pricing</a:t>
                      </a:r>
                      <a:r>
                        <a:rPr lang="de-AT" sz="1200" b="1" dirty="0" smtClean="0"/>
                        <a:t> </a:t>
                      </a:r>
                      <a:r>
                        <a:rPr lang="de-AT" sz="1200" b="1" dirty="0" err="1" smtClean="0"/>
                        <a:t>Method</a:t>
                      </a:r>
                      <a:endParaRPr lang="en-GB" sz="1200" b="1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chemeClr val="tx2"/>
                          </a:solidFill>
                        </a:rPr>
                        <a:t>US Bonds</a:t>
                      </a:r>
                      <a:endParaRPr lang="en-GB" sz="12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052" name="Picture 4" descr="https://cdn2.iconfinder.com/data/icons/rcons-finance-color/512/coin-512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118" y="1456651"/>
            <a:ext cx="601799" cy="601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9181338"/>
              </p:ext>
            </p:extLst>
          </p:nvPr>
        </p:nvGraphicFramePr>
        <p:xfrm>
          <a:off x="4321403" y="1431556"/>
          <a:ext cx="4124328" cy="2963760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2062164"/>
                <a:gridCol w="2062164"/>
              </a:tblGrid>
              <a:tr h="403440">
                <a:tc>
                  <a:txBody>
                    <a:bodyPr/>
                    <a:lstStyle/>
                    <a:p>
                      <a:r>
                        <a:rPr lang="de-AT" sz="1200" dirty="0" smtClean="0"/>
                        <a:t>Price</a:t>
                      </a:r>
                      <a:r>
                        <a:rPr lang="de-AT" sz="1200" baseline="0" dirty="0" smtClean="0"/>
                        <a:t> Value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1" dirty="0" smtClean="0">
                          <a:solidFill>
                            <a:schemeClr val="tx2"/>
                          </a:solidFill>
                        </a:rPr>
                        <a:t>187,24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AT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Currency</a:t>
                      </a:r>
                      <a:endParaRPr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b="1" dirty="0" smtClean="0">
                          <a:solidFill>
                            <a:schemeClr val="tx2"/>
                          </a:solidFill>
                        </a:rPr>
                        <a:t>USD</a:t>
                      </a:r>
                      <a:endParaRPr lang="en-GB" sz="12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AT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Price Date</a:t>
                      </a:r>
                      <a:endParaRPr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chemeClr val="tx2"/>
                          </a:solidFill>
                        </a:rPr>
                        <a:t>10.03.2014</a:t>
                      </a:r>
                      <a:endParaRPr lang="en-GB" sz="12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GB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Quotation</a:t>
                      </a:r>
                      <a:r>
                        <a:rPr lang="en-GB" sz="1200" dirty="0" smtClean="0"/>
                        <a:t> </a:t>
                      </a:r>
                      <a:r>
                        <a:rPr lang="en-GB" sz="1200" b="1" dirty="0" smtClean="0"/>
                        <a:t>Type</a:t>
                      </a:r>
                      <a:endParaRPr lang="en-GB" sz="1200" b="1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chemeClr val="tx2"/>
                          </a:solidFill>
                        </a:rPr>
                        <a:t>Official Close</a:t>
                      </a:r>
                      <a:endParaRPr lang="en-GB" sz="12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GB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Market</a:t>
                      </a:r>
                      <a:endParaRPr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chemeClr val="tx2"/>
                          </a:solidFill>
                        </a:rPr>
                        <a:t>NYSE</a:t>
                      </a:r>
                      <a:endParaRPr lang="en-GB" sz="12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GB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Data</a:t>
                      </a:r>
                      <a:r>
                        <a:rPr lang="en-GB" sz="1200" dirty="0" smtClean="0"/>
                        <a:t> </a:t>
                      </a:r>
                      <a:r>
                        <a:rPr lang="en-GB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Source</a:t>
                      </a:r>
                      <a:endParaRPr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chemeClr val="tx2"/>
                          </a:solidFill>
                        </a:rPr>
                        <a:t>Bloomberg</a:t>
                      </a:r>
                      <a:endParaRPr lang="en-GB" sz="12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GB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Price</a:t>
                      </a:r>
                      <a:r>
                        <a:rPr lang="en-GB" sz="1200" dirty="0" smtClean="0"/>
                        <a:t> </a:t>
                      </a:r>
                      <a:r>
                        <a:rPr lang="en-GB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Unit</a:t>
                      </a:r>
                      <a:endParaRPr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chemeClr val="tx2"/>
                          </a:solidFill>
                        </a:rPr>
                        <a:t>Piece</a:t>
                      </a:r>
                      <a:endParaRPr lang="en-GB" sz="12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GB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IFRS 13</a:t>
                      </a:r>
                      <a:endParaRPr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chemeClr val="tx2"/>
                          </a:solidFill>
                        </a:rPr>
                        <a:t>Level 1</a:t>
                      </a:r>
                      <a:endParaRPr lang="en-GB" sz="12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6" name="Rectangle 25"/>
          <p:cNvSpPr/>
          <p:nvPr userDrawn="1"/>
        </p:nvSpPr>
        <p:spPr>
          <a:xfrm>
            <a:off x="3343982" y="4854765"/>
            <a:ext cx="571500" cy="520124"/>
          </a:xfrm>
          <a:prstGeom prst="rect">
            <a:avLst/>
          </a:prstGeom>
          <a:solidFill>
            <a:srgbClr val="F9B210"/>
          </a:solidFill>
          <a:ln>
            <a:solidFill>
              <a:srgbClr val="F9B2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24735" b="35714" l="17098" r="21021">
                        <a14:foregroundMark x1="18283" y1="33466" x2="18283" y2="33466"/>
                      </a14:backgroundRemoval>
                    </a14:imgEffect>
                    <a14:imgEffect>
                      <a14:sharpenSoften amount="15000"/>
                    </a14:imgEffect>
                    <a14:imgEffect>
                      <a14:brightnessContrast contrast="6000"/>
                    </a14:imgEffect>
                  </a14:imgLayer>
                </a14:imgProps>
              </a:ext>
            </a:extLst>
          </a:blip>
          <a:srcRect l="16634" t="24056" r="78481" b="62981"/>
          <a:stretch/>
        </p:blipFill>
        <p:spPr>
          <a:xfrm>
            <a:off x="3444874" y="4866194"/>
            <a:ext cx="432526" cy="520124"/>
          </a:xfrm>
          <a:prstGeom prst="rect">
            <a:avLst/>
          </a:prstGeom>
        </p:spPr>
      </p:pic>
      <p:pic>
        <p:nvPicPr>
          <p:cNvPr id="46" name="Picture 2" descr="C:\Users\t-dantay\Documents\First24\question1.png"/>
          <p:cNvPicPr>
            <a:picLocks noChangeAspect="1" noChangeArrowheads="1"/>
          </p:cNvPicPr>
          <p:nvPr>
            <p:custDataLst>
              <p:custData r:id="rId1"/>
            </p:custDataLst>
          </p:nvPr>
        </p:nvPicPr>
        <p:blipFill>
          <a:blip r:embed="rId1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9187" y="1334525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C:\Users\t-dantay\Documents\First24\question1.png"/>
          <p:cNvPicPr>
            <a:picLocks noChangeAspect="1" noChangeArrowheads="1"/>
          </p:cNvPicPr>
          <p:nvPr>
            <p:custDataLst>
              <p:custData r:id="rId2"/>
            </p:custDataLst>
          </p:nvPr>
        </p:nvPicPr>
        <p:blipFill>
          <a:blip r:embed="rId1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6889" y="82224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2" descr="C:\Users\t-dantay\Documents\First24\question1.png"/>
          <p:cNvPicPr>
            <a:picLocks noChangeAspect="1" noChangeArrowheads="1"/>
          </p:cNvPicPr>
          <p:nvPr>
            <p:custDataLst>
              <p:custData r:id="rId3"/>
            </p:custDataLst>
          </p:nvPr>
        </p:nvPicPr>
        <p:blipFill>
          <a:blip r:embed="rId1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1463" y="4748742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3959" y="984214"/>
            <a:ext cx="230400" cy="211200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590" y="984214"/>
            <a:ext cx="230400" cy="211200"/>
          </a:xfrm>
          <a:prstGeom prst="rect">
            <a:avLst/>
          </a:prstGeom>
        </p:spPr>
      </p:pic>
      <p:pic>
        <p:nvPicPr>
          <p:cNvPr id="2060" name="Picture 12" descr="https://encrypted-tbn1.gstatic.com/images?q=tbn:ANd9GcSfkcGdqS21UZI7mGuRBlDe-lufdMFjm5vknQ5vtygdPJ88C-Au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5203" y="984213"/>
            <a:ext cx="216111" cy="216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share 2 icon"/>
          <p:cNvPicPr>
            <a:picLocks noChangeAspect="1" noChangeArrowheads="1"/>
          </p:cNvPicPr>
          <p:nvPr/>
        </p:nvPicPr>
        <p:blipFill>
          <a:blip r:embed="rId17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8786" y="984213"/>
            <a:ext cx="230401" cy="23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Connector 12"/>
          <p:cNvCxnSpPr/>
          <p:nvPr/>
        </p:nvCxnSpPr>
        <p:spPr>
          <a:xfrm flipV="1">
            <a:off x="6417712" y="1253470"/>
            <a:ext cx="2073148" cy="93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icture 58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6286" y="4118075"/>
            <a:ext cx="230400" cy="230400"/>
          </a:xfrm>
          <a:prstGeom prst="rect">
            <a:avLst/>
          </a:prstGeom>
        </p:spPr>
      </p:pic>
      <p:pic>
        <p:nvPicPr>
          <p:cNvPr id="60" name="Picture 2" descr="C:\Users\t-dantay\Documents\Placeholders\user.png"/>
          <p:cNvPicPr>
            <a:picLocks noChangeAspect="1" noChangeArrowheads="1"/>
          </p:cNvPicPr>
          <p:nvPr>
            <p:custDataLst>
              <p:custData r:id="rId4"/>
            </p:custDataLst>
          </p:nvPr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999" y="4103241"/>
            <a:ext cx="209006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3" name="Group 72"/>
          <p:cNvGrpSpPr/>
          <p:nvPr/>
        </p:nvGrpSpPr>
        <p:grpSpPr>
          <a:xfrm>
            <a:off x="209399" y="922316"/>
            <a:ext cx="453600" cy="453600"/>
            <a:chOff x="3631219" y="1589230"/>
            <a:chExt cx="594000" cy="597006"/>
          </a:xfrm>
        </p:grpSpPr>
        <p:sp>
          <p:nvSpPr>
            <p:cNvPr id="74" name="Rectangle 73"/>
            <p:cNvSpPr/>
            <p:nvPr userDrawn="1"/>
          </p:nvSpPr>
          <p:spPr>
            <a:xfrm>
              <a:off x="3631219" y="1589230"/>
              <a:ext cx="594000" cy="594000"/>
            </a:xfrm>
            <a:prstGeom prst="rect">
              <a:avLst/>
            </a:prstGeom>
            <a:solidFill>
              <a:srgbClr val="47798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5" name="Picture 18" descr="Ecommerce Price tag icon"/>
            <p:cNvPicPr>
              <a:picLocks noChangeAspect="1" noChangeArrowheads="1"/>
            </p:cNvPicPr>
            <p:nvPr userDrawn="1"/>
          </p:nvPicPr>
          <p:blipFill>
            <a:blip r:embed="rId20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7091" y="1623981"/>
              <a:ext cx="562255" cy="5622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9" name="Round Same Side Corner Rectangle 48"/>
          <p:cNvSpPr/>
          <p:nvPr/>
        </p:nvSpPr>
        <p:spPr>
          <a:xfrm>
            <a:off x="9226868" y="946387"/>
            <a:ext cx="2720268" cy="322601"/>
          </a:xfrm>
          <a:prstGeom prst="round2Same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70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 smtClean="0"/>
              <a:t>History</a:t>
            </a:r>
            <a:endParaRPr lang="en-GB" sz="1400" dirty="0"/>
          </a:p>
        </p:txBody>
      </p:sp>
      <p:cxnSp>
        <p:nvCxnSpPr>
          <p:cNvPr id="52" name="Straight Connector 51"/>
          <p:cNvCxnSpPr/>
          <p:nvPr/>
        </p:nvCxnSpPr>
        <p:spPr>
          <a:xfrm>
            <a:off x="9109506" y="813187"/>
            <a:ext cx="0" cy="450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9226868" y="1296624"/>
            <a:ext cx="2711483" cy="182940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sz="1400" dirty="0" smtClean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	</a:t>
            </a:r>
            <a:endParaRPr lang="en-GB" sz="1400" dirty="0">
              <a:solidFill>
                <a:schemeClr val="tx2"/>
              </a:solidFill>
            </a:endParaRPr>
          </a:p>
        </p:txBody>
      </p:sp>
      <p:pic>
        <p:nvPicPr>
          <p:cNvPr id="54" name="Picture 53"/>
          <p:cNvPicPr preferRelativeResize="0">
            <a:picLocks/>
          </p:cNvPicPr>
          <p:nvPr>
            <p:custDataLst>
              <p:custData r:id="rId5"/>
            </p:custDataLst>
          </p:nvPr>
        </p:nvPicPr>
        <p:blipFill>
          <a:blip r:embed="rId21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9296" y="960590"/>
            <a:ext cx="337500" cy="337500"/>
          </a:xfrm>
          <a:prstGeom prst="rect">
            <a:avLst/>
          </a:prstGeom>
          <a:ln>
            <a:noFill/>
          </a:ln>
        </p:spPr>
      </p:pic>
      <p:pic>
        <p:nvPicPr>
          <p:cNvPr id="55" name="Picture 54"/>
          <p:cNvPicPr>
            <a:picLocks noChangeAspect="1"/>
          </p:cNvPicPr>
          <p:nvPr/>
        </p:nvPicPr>
        <p:blipFill rotWithShape="1">
          <a:blip r:embed="rId22"/>
          <a:srcRect l="6082" t="24903" r="78904" b="58405"/>
          <a:stretch/>
        </p:blipFill>
        <p:spPr>
          <a:xfrm>
            <a:off x="9230719" y="1271771"/>
            <a:ext cx="2712118" cy="1821676"/>
          </a:xfrm>
          <a:prstGeom prst="rect">
            <a:avLst/>
          </a:prstGeom>
        </p:spPr>
      </p:pic>
      <p:pic>
        <p:nvPicPr>
          <p:cNvPr id="56" name="Picture 2" descr="C:\Users\t-dantay\Documents\First24\question1.png"/>
          <p:cNvPicPr>
            <a:picLocks noChangeAspect="1" noChangeArrowheads="1"/>
          </p:cNvPicPr>
          <p:nvPr>
            <p:custDataLst>
              <p:custData r:id="rId6"/>
            </p:custDataLst>
          </p:nvPr>
        </p:nvPicPr>
        <p:blipFill>
          <a:blip r:embed="rId1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7650" y="982041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Round Same Side Corner Rectangle 56"/>
          <p:cNvSpPr/>
          <p:nvPr/>
        </p:nvSpPr>
        <p:spPr>
          <a:xfrm>
            <a:off x="9209098" y="3322515"/>
            <a:ext cx="2720268" cy="322601"/>
          </a:xfrm>
          <a:prstGeom prst="round2Same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70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 smtClean="0"/>
              <a:t>Parameterisation</a:t>
            </a:r>
            <a:endParaRPr lang="en-GB" sz="1400" dirty="0"/>
          </a:p>
        </p:txBody>
      </p:sp>
      <p:sp>
        <p:nvSpPr>
          <p:cNvPr id="58" name="Rectangle 57"/>
          <p:cNvSpPr/>
          <p:nvPr/>
        </p:nvSpPr>
        <p:spPr>
          <a:xfrm>
            <a:off x="9211669" y="3645115"/>
            <a:ext cx="2711483" cy="195868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sz="1400" b="1" dirty="0" err="1" smtClean="0">
                <a:solidFill>
                  <a:schemeClr val="tx2"/>
                </a:solidFill>
              </a:rPr>
              <a:t>Policy</a:t>
            </a:r>
            <a:r>
              <a:rPr lang="en-GB" sz="1400" b="1" dirty="0" smtClean="0">
                <a:solidFill>
                  <a:schemeClr val="tx2"/>
                </a:solidFill>
              </a:rPr>
              <a:t>: </a:t>
            </a:r>
            <a:r>
              <a:rPr lang="en-GB" sz="1400" dirty="0" smtClean="0">
                <a:solidFill>
                  <a:schemeClr val="tx2"/>
                </a:solidFill>
              </a:rPr>
              <a:t>Standard EOD</a:t>
            </a:r>
            <a:endParaRPr lang="de-AT" sz="1400" dirty="0" smtClean="0">
              <a:solidFill>
                <a:schemeClr val="tx2"/>
              </a:solidFill>
            </a:endParaRPr>
          </a:p>
          <a:p>
            <a:r>
              <a:rPr lang="de-AT" sz="1400" b="1" dirty="0" err="1" smtClean="0">
                <a:solidFill>
                  <a:schemeClr val="tx2"/>
                </a:solidFill>
              </a:rPr>
              <a:t>Subset</a:t>
            </a:r>
            <a:r>
              <a:rPr lang="de-AT" sz="1400" dirty="0" smtClean="0">
                <a:solidFill>
                  <a:schemeClr val="tx2"/>
                </a:solidFill>
              </a:rPr>
              <a:t>: </a:t>
            </a:r>
            <a:r>
              <a:rPr lang="de-AT" sz="1400" dirty="0" err="1" smtClean="0">
                <a:solidFill>
                  <a:schemeClr val="tx2"/>
                </a:solidFill>
              </a:rPr>
              <a:t>USBonds_SS</a:t>
            </a:r>
            <a:endParaRPr lang="de-AT" sz="1400" dirty="0">
              <a:solidFill>
                <a:schemeClr val="tx2"/>
              </a:solidFill>
            </a:endParaRPr>
          </a:p>
          <a:p>
            <a:r>
              <a:rPr lang="de-AT" sz="1400" b="1" dirty="0" err="1" smtClean="0">
                <a:solidFill>
                  <a:schemeClr val="tx2"/>
                </a:solidFill>
              </a:rPr>
              <a:t>Pricing</a:t>
            </a:r>
            <a:r>
              <a:rPr lang="de-AT" sz="1400" b="1" dirty="0" smtClean="0">
                <a:solidFill>
                  <a:schemeClr val="tx2"/>
                </a:solidFill>
              </a:rPr>
              <a:t> </a:t>
            </a:r>
            <a:r>
              <a:rPr lang="de-AT" sz="1400" b="1" dirty="0" err="1" smtClean="0">
                <a:solidFill>
                  <a:schemeClr val="tx2"/>
                </a:solidFill>
              </a:rPr>
              <a:t>Method</a:t>
            </a:r>
            <a:r>
              <a:rPr lang="de-DE" sz="1400" b="1" dirty="0" smtClean="0">
                <a:solidFill>
                  <a:schemeClr val="tx2"/>
                </a:solidFill>
              </a:rPr>
              <a:t>:</a:t>
            </a:r>
            <a:r>
              <a:rPr lang="de-DE" sz="1400" dirty="0" smtClean="0">
                <a:solidFill>
                  <a:schemeClr val="tx2"/>
                </a:solidFill>
              </a:rPr>
              <a:t> US Bonds</a:t>
            </a:r>
          </a:p>
          <a:p>
            <a:endParaRPr lang="de-DE" sz="1400" b="1" dirty="0" smtClean="0">
              <a:solidFill>
                <a:schemeClr val="tx2"/>
              </a:solidFill>
            </a:endParaRPr>
          </a:p>
          <a:p>
            <a:r>
              <a:rPr lang="de-DE" sz="1400" b="1" dirty="0" smtClean="0">
                <a:solidFill>
                  <a:schemeClr val="tx2"/>
                </a:solidFill>
              </a:rPr>
              <a:t>Request Profile:</a:t>
            </a:r>
            <a:r>
              <a:rPr lang="de-DE" sz="1400" dirty="0" smtClean="0">
                <a:solidFill>
                  <a:schemeClr val="tx2"/>
                </a:solidFill>
              </a:rPr>
              <a:t> Standard EOD</a:t>
            </a:r>
          </a:p>
          <a:p>
            <a:r>
              <a:rPr lang="de-DE" sz="1400" b="1" dirty="0" err="1" smtClean="0">
                <a:solidFill>
                  <a:schemeClr val="tx2"/>
                </a:solidFill>
              </a:rPr>
              <a:t>Selection</a:t>
            </a:r>
            <a:r>
              <a:rPr lang="de-DE" sz="1400" b="1" dirty="0" smtClean="0">
                <a:solidFill>
                  <a:schemeClr val="tx2"/>
                </a:solidFill>
              </a:rPr>
              <a:t> Profile:</a:t>
            </a:r>
            <a:r>
              <a:rPr lang="de-DE" sz="1400" dirty="0" smtClean="0">
                <a:solidFill>
                  <a:schemeClr val="tx2"/>
                </a:solidFill>
              </a:rPr>
              <a:t> CLOSE </a:t>
            </a:r>
            <a:r>
              <a:rPr lang="de-DE" sz="1400" dirty="0" err="1" smtClean="0">
                <a:solidFill>
                  <a:schemeClr val="tx2"/>
                </a:solidFill>
              </a:rPr>
              <a:t>Sta</a:t>
            </a:r>
            <a:r>
              <a:rPr lang="de-DE" sz="1400" dirty="0" smtClean="0">
                <a:solidFill>
                  <a:schemeClr val="tx2"/>
                </a:solidFill>
              </a:rPr>
              <a:t>…</a:t>
            </a:r>
            <a:endParaRPr lang="de-DE" sz="1400" dirty="0">
              <a:solidFill>
                <a:schemeClr val="tx2"/>
              </a:solidFill>
            </a:endParaRPr>
          </a:p>
          <a:p>
            <a:r>
              <a:rPr lang="de-AT" sz="1400" b="1" dirty="0" err="1" smtClean="0">
                <a:solidFill>
                  <a:schemeClr val="tx2"/>
                </a:solidFill>
              </a:rPr>
              <a:t>Plausibility</a:t>
            </a:r>
            <a:r>
              <a:rPr lang="de-AT" sz="1400" b="1" dirty="0" smtClean="0">
                <a:solidFill>
                  <a:schemeClr val="tx2"/>
                </a:solidFill>
              </a:rPr>
              <a:t> Profile:</a:t>
            </a:r>
            <a:r>
              <a:rPr lang="de-AT" sz="1400" dirty="0" smtClean="0">
                <a:solidFill>
                  <a:schemeClr val="tx2"/>
                </a:solidFill>
              </a:rPr>
              <a:t> Standard…</a:t>
            </a:r>
            <a:endParaRPr lang="de-AT" sz="1400" dirty="0">
              <a:solidFill>
                <a:schemeClr val="tx2"/>
              </a:solidFill>
            </a:endParaRPr>
          </a:p>
          <a:p>
            <a:endParaRPr lang="de-AT" sz="1400" b="1" dirty="0" smtClean="0">
              <a:solidFill>
                <a:schemeClr val="tx2"/>
              </a:solidFill>
            </a:endParaRPr>
          </a:p>
          <a:p>
            <a:r>
              <a:rPr lang="de-AT" sz="1400" b="1" dirty="0" smtClean="0">
                <a:solidFill>
                  <a:schemeClr val="tx2"/>
                </a:solidFill>
              </a:rPr>
              <a:t>Benchmark:</a:t>
            </a:r>
            <a:r>
              <a:rPr lang="de-AT" sz="1400" dirty="0">
                <a:solidFill>
                  <a:schemeClr val="tx2"/>
                </a:solidFill>
              </a:rPr>
              <a:t>	</a:t>
            </a:r>
            <a:r>
              <a:rPr lang="en-GB" sz="1400" dirty="0">
                <a:solidFill>
                  <a:schemeClr val="tx2"/>
                </a:solidFill>
              </a:rPr>
              <a:t>FTSE </a:t>
            </a:r>
            <a:r>
              <a:rPr lang="en-GB" sz="1400" dirty="0" smtClean="0">
                <a:solidFill>
                  <a:schemeClr val="tx2"/>
                </a:solidFill>
              </a:rPr>
              <a:t>Global Cor...</a:t>
            </a:r>
            <a:endParaRPr lang="en-GB" sz="1400" dirty="0">
              <a:solidFill>
                <a:schemeClr val="tx2"/>
              </a:solidFill>
            </a:endParaRPr>
          </a:p>
          <a:p>
            <a:endParaRPr lang="de-AT" sz="1400" dirty="0">
              <a:solidFill>
                <a:schemeClr val="tx2"/>
              </a:solidFill>
            </a:endParaRPr>
          </a:p>
          <a:p>
            <a:endParaRPr lang="de-AT" sz="1400" dirty="0">
              <a:solidFill>
                <a:schemeClr val="tx2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dirty="0">
              <a:solidFill>
                <a:schemeClr val="tx2"/>
              </a:solidFill>
            </a:endParaRPr>
          </a:p>
        </p:txBody>
      </p:sp>
      <p:pic>
        <p:nvPicPr>
          <p:cNvPr id="61" name="Picture 60"/>
          <p:cNvPicPr>
            <a:picLocks noChangeAspect="1"/>
          </p:cNvPicPr>
          <p:nvPr/>
        </p:nvPicPr>
        <p:blipFill>
          <a:blip r:embed="rId2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5725" y="3746068"/>
            <a:ext cx="366146" cy="366146"/>
          </a:xfrm>
          <a:prstGeom prst="rect">
            <a:avLst/>
          </a:prstGeom>
        </p:spPr>
      </p:pic>
      <p:pic>
        <p:nvPicPr>
          <p:cNvPr id="62" name="Picture 2" descr="C:\Users\t-dantay\Documents\First24\question1.png"/>
          <p:cNvPicPr>
            <a:picLocks noChangeAspect="1" noChangeArrowheads="1"/>
          </p:cNvPicPr>
          <p:nvPr>
            <p:custDataLst>
              <p:custData r:id="rId7"/>
            </p:custDataLst>
          </p:nvPr>
        </p:nvPicPr>
        <p:blipFill>
          <a:blip r:embed="rId1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9550" y="3382627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5" name="Straight Connector 64"/>
          <p:cNvCxnSpPr/>
          <p:nvPr/>
        </p:nvCxnSpPr>
        <p:spPr>
          <a:xfrm>
            <a:off x="9226868" y="4422698"/>
            <a:ext cx="27114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9236393" y="5210098"/>
            <a:ext cx="27114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7" name="Picture 10" descr="Chart Icon - chart, diagram, graph, performance, benchmark, blue"/>
          <p:cNvPicPr>
            <a:picLocks noChangeAspect="1" noChangeArrowheads="1"/>
          </p:cNvPicPr>
          <p:nvPr/>
        </p:nvPicPr>
        <p:blipFill>
          <a:blip r:embed="rId24">
            <a:duotone>
              <a:prstClr val="black"/>
              <a:srgbClr val="47798C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ackgroundRemoval t="10000" b="90000" l="10000" r="90000">
                        <a14:foregroundMark x1="32813" y1="64063" x2="32813" y2="64063"/>
                        <a14:foregroundMark x1="71875" y1="59375" x2="71875" y2="59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9628" y="5083970"/>
            <a:ext cx="620779" cy="620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67"/>
          <p:cNvPicPr>
            <a:picLocks noChangeAspect="1"/>
          </p:cNvPicPr>
          <p:nvPr/>
        </p:nvPicPr>
        <p:blipFill rotWithShape="1">
          <a:blip r:embed="rId26">
            <a:duotone>
              <a:prstClr val="black"/>
              <a:srgbClr val="47798C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45635" b="56085" l="39970" r="45226">
                        <a14:foregroundMark x1="40340" y1="49339" x2="40340" y2="49339"/>
                        <a14:foregroundMark x1="42043" y1="47354" x2="42043" y2="47354"/>
                      </a14:backgroundRemoval>
                    </a14:imgEffect>
                    <a14:imgEffect>
                      <a14:brightnessContrast bright="-91000"/>
                    </a14:imgEffect>
                  </a14:imgLayer>
                </a14:imgProps>
              </a:ext>
            </a:extLst>
          </a:blip>
          <a:srcRect l="39701" t="45441" r="54081" b="42654"/>
          <a:stretch/>
        </p:blipFill>
        <p:spPr>
          <a:xfrm>
            <a:off x="11501379" y="4597866"/>
            <a:ext cx="394838" cy="423040"/>
          </a:xfrm>
          <a:prstGeom prst="rect">
            <a:avLst/>
          </a:prstGeom>
        </p:spPr>
      </p:pic>
      <p:pic>
        <p:nvPicPr>
          <p:cNvPr id="69" name="Picture 68"/>
          <p:cNvPicPr preferRelativeResize="0">
            <a:picLocks/>
          </p:cNvPicPr>
          <p:nvPr>
            <p:custDataLst>
              <p:custData r:id="rId8"/>
            </p:custDataLst>
          </p:nvPr>
        </p:nvPicPr>
        <p:blipFill>
          <a:blip r:embed="rId27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8488" y="681288"/>
            <a:ext cx="337500" cy="33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976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999630" y="1927256"/>
            <a:ext cx="5324598" cy="1600438"/>
          </a:xfrm>
          <a:prstGeom prst="rect">
            <a:avLst/>
          </a:prstGeom>
          <a:solidFill>
            <a:srgbClr val="47798C"/>
          </a:solidFill>
        </p:spPr>
        <p:txBody>
          <a:bodyPr wrap="square" rtlCol="0">
            <a:spAutoFit/>
          </a:bodyPr>
          <a:lstStyle/>
          <a:p>
            <a:r>
              <a:rPr lang="de-AT" sz="14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Bloomberg			</a:t>
            </a:r>
            <a:r>
              <a:rPr lang="de-AT" sz="1400" dirty="0" smtClean="0">
                <a:solidFill>
                  <a:schemeClr val="bg1"/>
                </a:solidFill>
              </a:rPr>
              <a:t>84758493</a:t>
            </a:r>
            <a:endParaRPr lang="de-AT" sz="14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de-AT" sz="1200" dirty="0">
              <a:solidFill>
                <a:schemeClr val="bg1"/>
              </a:solidFill>
            </a:endParaRPr>
          </a:p>
          <a:p>
            <a:r>
              <a:rPr lang="de-AT" sz="1200" dirty="0" smtClean="0">
                <a:solidFill>
                  <a:schemeClr val="bg1"/>
                </a:solidFill>
              </a:rPr>
              <a:t>Data </a:t>
            </a:r>
            <a:r>
              <a:rPr lang="de-AT" sz="1200" dirty="0" err="1" smtClean="0">
                <a:solidFill>
                  <a:schemeClr val="bg1"/>
                </a:solidFill>
              </a:rPr>
              <a:t>source</a:t>
            </a:r>
            <a:r>
              <a:rPr lang="de-AT" sz="1200" dirty="0" smtClean="0">
                <a:solidFill>
                  <a:schemeClr val="bg1"/>
                </a:solidFill>
              </a:rPr>
              <a:t>:		Bloomberg</a:t>
            </a:r>
          </a:p>
          <a:p>
            <a:r>
              <a:rPr lang="de-AT" sz="1200" dirty="0" smtClean="0">
                <a:solidFill>
                  <a:schemeClr val="bg1"/>
                </a:solidFill>
              </a:rPr>
              <a:t>Template </a:t>
            </a:r>
            <a:r>
              <a:rPr lang="de-AT" sz="1200" dirty="0" err="1" smtClean="0">
                <a:solidFill>
                  <a:schemeClr val="bg1"/>
                </a:solidFill>
              </a:rPr>
              <a:t>name</a:t>
            </a:r>
            <a:r>
              <a:rPr lang="de-AT" sz="1200" dirty="0" smtClean="0">
                <a:solidFill>
                  <a:schemeClr val="bg1"/>
                </a:solidFill>
              </a:rPr>
              <a:t>:	</a:t>
            </a:r>
            <a:r>
              <a:rPr lang="de-AT" sz="1200" dirty="0" err="1" smtClean="0">
                <a:solidFill>
                  <a:schemeClr val="bg1"/>
                </a:solidFill>
              </a:rPr>
              <a:t>end_of_day.req</a:t>
            </a:r>
            <a:endParaRPr lang="de-AT" sz="1200" dirty="0" smtClean="0">
              <a:solidFill>
                <a:schemeClr val="bg1"/>
              </a:solidFill>
            </a:endParaRPr>
          </a:p>
          <a:p>
            <a:r>
              <a:rPr lang="de-AT" sz="1200" dirty="0" smtClean="0">
                <a:solidFill>
                  <a:schemeClr val="bg1"/>
                </a:solidFill>
              </a:rPr>
              <a:t>Server </a:t>
            </a:r>
            <a:r>
              <a:rPr lang="de-AT" sz="1200" dirty="0" err="1" smtClean="0">
                <a:solidFill>
                  <a:schemeClr val="bg1"/>
                </a:solidFill>
              </a:rPr>
              <a:t>used</a:t>
            </a:r>
            <a:r>
              <a:rPr lang="de-AT" sz="1200" dirty="0" smtClean="0">
                <a:solidFill>
                  <a:schemeClr val="bg1"/>
                </a:solidFill>
              </a:rPr>
              <a:t>:		Primary</a:t>
            </a:r>
          </a:p>
          <a:p>
            <a:r>
              <a:rPr lang="de-AT" sz="1200" dirty="0" err="1" smtClean="0">
                <a:solidFill>
                  <a:schemeClr val="bg1"/>
                </a:solidFill>
              </a:rPr>
              <a:t>Started</a:t>
            </a:r>
            <a:r>
              <a:rPr lang="de-AT" sz="1200" dirty="0" smtClean="0">
                <a:solidFill>
                  <a:schemeClr val="bg1"/>
                </a:solidFill>
              </a:rPr>
              <a:t> </a:t>
            </a:r>
            <a:r>
              <a:rPr lang="de-AT" sz="1200" dirty="0" err="1" smtClean="0">
                <a:solidFill>
                  <a:schemeClr val="bg1"/>
                </a:solidFill>
              </a:rPr>
              <a:t>by</a:t>
            </a:r>
            <a:r>
              <a:rPr lang="de-AT" sz="1200" dirty="0" smtClean="0">
                <a:solidFill>
                  <a:schemeClr val="bg1"/>
                </a:solidFill>
              </a:rPr>
              <a:t>:		Scheduler</a:t>
            </a:r>
          </a:p>
          <a:p>
            <a:r>
              <a:rPr lang="de-AT" sz="1200" dirty="0" smtClean="0">
                <a:solidFill>
                  <a:schemeClr val="bg1"/>
                </a:solidFill>
              </a:rPr>
              <a:t>File </a:t>
            </a:r>
            <a:r>
              <a:rPr lang="de-AT" sz="1200" dirty="0" err="1" smtClean="0">
                <a:solidFill>
                  <a:schemeClr val="bg1"/>
                </a:solidFill>
              </a:rPr>
              <a:t>origin</a:t>
            </a:r>
            <a:r>
              <a:rPr lang="de-AT" sz="1200" dirty="0" smtClean="0">
                <a:solidFill>
                  <a:schemeClr val="bg1"/>
                </a:solidFill>
              </a:rPr>
              <a:t>:		</a:t>
            </a:r>
            <a:r>
              <a:rPr lang="de-AT" sz="1200" dirty="0" err="1" smtClean="0">
                <a:solidFill>
                  <a:schemeClr val="bg1"/>
                </a:solidFill>
              </a:rPr>
              <a:t>Downloaded</a:t>
            </a:r>
            <a:r>
              <a:rPr lang="de-AT" sz="1200" dirty="0" smtClean="0">
                <a:solidFill>
                  <a:schemeClr val="bg1"/>
                </a:solidFill>
              </a:rPr>
              <a:t> via FTP</a:t>
            </a:r>
          </a:p>
          <a:p>
            <a:r>
              <a:rPr lang="de-AT" sz="1200" dirty="0" err="1" smtClean="0">
                <a:solidFill>
                  <a:schemeClr val="bg1"/>
                </a:solidFill>
              </a:rPr>
              <a:t>Ordered</a:t>
            </a:r>
            <a:r>
              <a:rPr lang="de-AT" sz="1200" dirty="0" smtClean="0">
                <a:solidFill>
                  <a:schemeClr val="bg1"/>
                </a:solidFill>
              </a:rPr>
              <a:t> </a:t>
            </a:r>
            <a:r>
              <a:rPr lang="de-AT" sz="1200" dirty="0" err="1" smtClean="0">
                <a:solidFill>
                  <a:schemeClr val="bg1"/>
                </a:solidFill>
              </a:rPr>
              <a:t>keys</a:t>
            </a:r>
            <a:r>
              <a:rPr lang="de-AT" sz="1200" dirty="0" smtClean="0">
                <a:solidFill>
                  <a:schemeClr val="bg1"/>
                </a:solidFill>
              </a:rPr>
              <a:t>:		IBM17A.NYSE </a:t>
            </a:r>
            <a:r>
              <a:rPr lang="de-AT" sz="1100" u="sng" dirty="0" smtClean="0">
                <a:solidFill>
                  <a:schemeClr val="bg1"/>
                </a:solidFill>
              </a:rPr>
              <a:t>Show </a:t>
            </a:r>
            <a:r>
              <a:rPr lang="de-AT" sz="1100" u="sng" dirty="0" err="1" smtClean="0">
                <a:solidFill>
                  <a:schemeClr val="bg1"/>
                </a:solidFill>
              </a:rPr>
              <a:t>data</a:t>
            </a:r>
            <a:endParaRPr lang="de-AT" sz="1200" u="sng" dirty="0" smtClean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04482" y="3637086"/>
            <a:ext cx="5324598" cy="307777"/>
          </a:xfrm>
          <a:prstGeom prst="rect">
            <a:avLst/>
          </a:prstGeom>
          <a:solidFill>
            <a:srgbClr val="47798C"/>
          </a:solidFill>
        </p:spPr>
        <p:txBody>
          <a:bodyPr wrap="square" rtlCol="0">
            <a:spAutoFit/>
          </a:bodyPr>
          <a:lstStyle/>
          <a:p>
            <a:r>
              <a:rPr lang="de-AT" sz="14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SIX Telekurs	</a:t>
            </a:r>
            <a:r>
              <a:rPr lang="de-AT" sz="1400" dirty="0" smtClean="0">
                <a:solidFill>
                  <a:schemeClr val="bg1"/>
                </a:solidFill>
              </a:rPr>
              <a:t>		38438453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004482" y="4049248"/>
            <a:ext cx="5324598" cy="307777"/>
          </a:xfrm>
          <a:prstGeom prst="rect">
            <a:avLst/>
          </a:prstGeom>
          <a:solidFill>
            <a:srgbClr val="47798C"/>
          </a:solidFill>
        </p:spPr>
        <p:txBody>
          <a:bodyPr wrap="square" rtlCol="0">
            <a:spAutoFit/>
          </a:bodyPr>
          <a:lstStyle/>
          <a:p>
            <a:r>
              <a:rPr lang="de-AT" sz="14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CSV</a:t>
            </a:r>
            <a:r>
              <a:rPr lang="de-AT" sz="1400" dirty="0" smtClean="0">
                <a:solidFill>
                  <a:schemeClr val="bg1"/>
                </a:solidFill>
              </a:rPr>
              <a:t>				92738273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999630" y="982367"/>
            <a:ext cx="3362806" cy="7306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Requests</a:t>
            </a:r>
          </a:p>
          <a:p>
            <a:pPr algn="ctr"/>
            <a:r>
              <a:rPr lang="en-GB" dirty="0" smtClean="0"/>
              <a:t>Standard EOD</a:t>
            </a:r>
            <a:endParaRPr lang="en-GB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3959" y="993181"/>
            <a:ext cx="230400" cy="2112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590" y="993181"/>
            <a:ext cx="230400" cy="211200"/>
          </a:xfrm>
          <a:prstGeom prst="rect">
            <a:avLst/>
          </a:prstGeom>
        </p:spPr>
      </p:pic>
      <p:pic>
        <p:nvPicPr>
          <p:cNvPr id="23" name="Picture 12" descr="https://encrypted-tbn1.gstatic.com/images?q=tbn:ANd9GcSfkcGdqS21UZI7mGuRBlDe-lufdMFjm5vknQ5vtygdPJ88C-Au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5203" y="993180"/>
            <a:ext cx="216111" cy="216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4" descr="share 2 icon"/>
          <p:cNvPicPr>
            <a:picLocks noChangeAspect="1" noChangeArrowheads="1"/>
          </p:cNvPicPr>
          <p:nvPr/>
        </p:nvPicPr>
        <p:blipFill>
          <a:blip r:embed="rId16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8786" y="993180"/>
            <a:ext cx="230401" cy="23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8" name="Straight Connector 27"/>
          <p:cNvCxnSpPr/>
          <p:nvPr/>
        </p:nvCxnSpPr>
        <p:spPr>
          <a:xfrm flipV="1">
            <a:off x="6417712" y="1262437"/>
            <a:ext cx="2073148" cy="93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/>
          <p:cNvPicPr>
            <a:picLocks noChangeAspect="1"/>
          </p:cNvPicPr>
          <p:nvPr/>
        </p:nvPicPr>
        <p:blipFill>
          <a:blip r:embed="rId17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863" y="973981"/>
            <a:ext cx="230400" cy="230400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2999630" y="993242"/>
            <a:ext cx="787845" cy="719735"/>
          </a:xfrm>
          <a:prstGeom prst="rect">
            <a:avLst/>
          </a:prstGeom>
          <a:solidFill>
            <a:srgbClr val="4779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46451" b="56434" l="16210" r="21307">
                        <a14:foregroundMark x1="19763" y1="51852" x2="19763" y2="51852"/>
                        <a14:foregroundMark x1="20133" y1="51058" x2="20133" y2="51058"/>
                        <a14:foregroundMark x1="18653" y1="52116" x2="18653" y2="52116"/>
                        <a14:foregroundMark x1="18283" y1="54365" x2="18283" y2="54365"/>
                        <a14:foregroundMark x1="21095" y1="54101" x2="21095" y2="54101"/>
                        <a14:foregroundMark x1="18357" y1="47487" x2="18357" y2="47487"/>
                        <a14:backgroundMark x1="19615" y1="51984" x2="19615" y2="51984"/>
                        <a14:backgroundMark x1="20207" y1="50794" x2="20207" y2="50794"/>
                      </a14:backgroundRemoval>
                    </a14:imgEffect>
                  </a14:imgLayer>
                </a14:imgProps>
              </a:ext>
            </a:extLst>
          </a:blip>
          <a:srcRect l="15573" t="45203" r="78056" b="42318"/>
          <a:stretch/>
        </p:blipFill>
        <p:spPr>
          <a:xfrm>
            <a:off x="3002710" y="973981"/>
            <a:ext cx="756490" cy="738998"/>
          </a:xfrm>
          <a:prstGeom prst="rect">
            <a:avLst/>
          </a:prstGeom>
        </p:spPr>
      </p:pic>
      <p:pic>
        <p:nvPicPr>
          <p:cNvPr id="42" name="Picture 41"/>
          <p:cNvPicPr preferRelativeResize="0">
            <a:picLocks/>
          </p:cNvPicPr>
          <p:nvPr>
            <p:custDataLst>
              <p:custData r:id="rId1"/>
            </p:custDataLst>
          </p:nvPr>
        </p:nvPicPr>
        <p:blipFill>
          <a:blip r:embed="rId20">
            <a:lum bright="10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8259" y="3590119"/>
            <a:ext cx="337500" cy="337500"/>
          </a:xfrm>
          <a:prstGeom prst="rect">
            <a:avLst/>
          </a:prstGeom>
        </p:spPr>
      </p:pic>
      <p:pic>
        <p:nvPicPr>
          <p:cNvPr id="43" name="Picture 42"/>
          <p:cNvPicPr preferRelativeResize="0">
            <a:picLocks/>
          </p:cNvPicPr>
          <p:nvPr>
            <p:custDataLst>
              <p:custData r:id="rId2"/>
            </p:custDataLst>
          </p:nvPr>
        </p:nvPicPr>
        <p:blipFill>
          <a:blip r:embed="rId20">
            <a:lum bright="10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8108" y="4005000"/>
            <a:ext cx="337500" cy="337500"/>
          </a:xfrm>
          <a:prstGeom prst="rect">
            <a:avLst/>
          </a:prstGeom>
        </p:spPr>
      </p:pic>
      <p:pic>
        <p:nvPicPr>
          <p:cNvPr id="44" name="Picture 43"/>
          <p:cNvPicPr preferRelativeResize="0">
            <a:picLocks/>
          </p:cNvPicPr>
          <p:nvPr>
            <p:custDataLst>
              <p:custData r:id="rId3"/>
            </p:custDataLst>
          </p:nvPr>
        </p:nvPicPr>
        <p:blipFill>
          <a:blip r:embed="rId21">
            <a:lum bright="10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6486" y="1857308"/>
            <a:ext cx="337500" cy="337500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17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2946" y="1927256"/>
            <a:ext cx="230400" cy="230400"/>
          </a:xfrm>
          <a:prstGeom prst="rect">
            <a:avLst/>
          </a:prstGeom>
        </p:spPr>
      </p:pic>
      <p:pic>
        <p:nvPicPr>
          <p:cNvPr id="46" name="Picture 2" descr="C:\Users\t-dantay\Documents\First24\checkcircle1.png"/>
          <p:cNvPicPr>
            <a:picLocks noChangeAspect="1" noChangeArrowheads="1"/>
          </p:cNvPicPr>
          <p:nvPr>
            <p:custDataLst>
              <p:custData r:id="rId4"/>
            </p:custDataLst>
          </p:nvPr>
        </p:nvPicPr>
        <p:blipFill>
          <a:blip r:embed="rId2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4746" y="3644569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C:\Users\t-dantay\Documents\First24\checkcircle1.png"/>
          <p:cNvPicPr>
            <a:picLocks noChangeAspect="1" noChangeArrowheads="1"/>
          </p:cNvPicPr>
          <p:nvPr>
            <p:custDataLst>
              <p:custData r:id="rId5"/>
            </p:custDataLst>
          </p:nvPr>
        </p:nvPicPr>
        <p:blipFill>
          <a:blip r:embed="rId2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4746" y="4053138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23" cstate="print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6486" y="3245472"/>
            <a:ext cx="230400" cy="230400"/>
          </a:xfrm>
          <a:prstGeom prst="rect">
            <a:avLst/>
          </a:prstGeom>
        </p:spPr>
      </p:pic>
      <p:sp>
        <p:nvSpPr>
          <p:cNvPr id="24" name="Round Same Side Corner Rectangle 23"/>
          <p:cNvSpPr/>
          <p:nvPr/>
        </p:nvSpPr>
        <p:spPr>
          <a:xfrm>
            <a:off x="9226868" y="946381"/>
            <a:ext cx="2720268" cy="322601"/>
          </a:xfrm>
          <a:prstGeom prst="round2Same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70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 smtClean="0"/>
              <a:t>History</a:t>
            </a:r>
            <a:endParaRPr lang="en-GB" sz="1400" dirty="0"/>
          </a:p>
        </p:txBody>
      </p:sp>
      <p:sp>
        <p:nvSpPr>
          <p:cNvPr id="25" name="Rectangle 24"/>
          <p:cNvSpPr/>
          <p:nvPr/>
        </p:nvSpPr>
        <p:spPr>
          <a:xfrm>
            <a:off x="9226868" y="1296618"/>
            <a:ext cx="2711483" cy="182940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sz="1400" dirty="0" smtClean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	</a:t>
            </a:r>
            <a:endParaRPr lang="en-GB" sz="1400" dirty="0">
              <a:solidFill>
                <a:schemeClr val="tx2"/>
              </a:solidFill>
            </a:endParaRPr>
          </a:p>
        </p:txBody>
      </p:sp>
      <p:pic>
        <p:nvPicPr>
          <p:cNvPr id="26" name="Picture 25"/>
          <p:cNvPicPr preferRelativeResize="0">
            <a:picLocks/>
          </p:cNvPicPr>
          <p:nvPr>
            <p:custDataLst>
              <p:custData r:id="rId6"/>
            </p:custDataLst>
          </p:nvPr>
        </p:nvPicPr>
        <p:blipFill>
          <a:blip r:embed="rId2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9296" y="960584"/>
            <a:ext cx="337500" cy="337500"/>
          </a:xfrm>
          <a:prstGeom prst="rect">
            <a:avLst/>
          </a:prstGeom>
          <a:ln>
            <a:noFill/>
          </a:ln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26"/>
          <a:srcRect l="6082" t="24903" r="78904" b="58405"/>
          <a:stretch/>
        </p:blipFill>
        <p:spPr>
          <a:xfrm>
            <a:off x="9230719" y="1271765"/>
            <a:ext cx="2712118" cy="1821676"/>
          </a:xfrm>
          <a:prstGeom prst="rect">
            <a:avLst/>
          </a:prstGeom>
        </p:spPr>
      </p:pic>
      <p:pic>
        <p:nvPicPr>
          <p:cNvPr id="30" name="Picture 2" descr="C:\Users\t-dantay\Documents\First24\question1.png"/>
          <p:cNvPicPr>
            <a:picLocks noChangeAspect="1" noChangeArrowheads="1"/>
          </p:cNvPicPr>
          <p:nvPr>
            <p:custDataLst>
              <p:custData r:id="rId7"/>
            </p:custDataLst>
          </p:nvPr>
        </p:nvPicPr>
        <p:blipFill>
          <a:blip r:embed="rId27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7650" y="982035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Round Same Side Corner Rectangle 30"/>
          <p:cNvSpPr/>
          <p:nvPr/>
        </p:nvSpPr>
        <p:spPr>
          <a:xfrm>
            <a:off x="9209098" y="3322509"/>
            <a:ext cx="2720268" cy="322601"/>
          </a:xfrm>
          <a:prstGeom prst="round2Same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70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 smtClean="0"/>
              <a:t>Parameterisation</a:t>
            </a:r>
            <a:endParaRPr lang="en-GB" sz="1400" dirty="0"/>
          </a:p>
        </p:txBody>
      </p:sp>
      <p:sp>
        <p:nvSpPr>
          <p:cNvPr id="32" name="Rectangle 31"/>
          <p:cNvSpPr/>
          <p:nvPr/>
        </p:nvSpPr>
        <p:spPr>
          <a:xfrm>
            <a:off x="9211669" y="3645109"/>
            <a:ext cx="2711483" cy="195868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sz="1400" b="1" dirty="0" err="1" smtClean="0">
                <a:solidFill>
                  <a:schemeClr val="tx2"/>
                </a:solidFill>
              </a:rPr>
              <a:t>Policy</a:t>
            </a:r>
            <a:r>
              <a:rPr lang="en-GB" sz="1400" b="1" dirty="0" smtClean="0">
                <a:solidFill>
                  <a:schemeClr val="tx2"/>
                </a:solidFill>
              </a:rPr>
              <a:t>: </a:t>
            </a:r>
            <a:r>
              <a:rPr lang="en-GB" sz="1400" dirty="0" smtClean="0">
                <a:solidFill>
                  <a:schemeClr val="tx2"/>
                </a:solidFill>
              </a:rPr>
              <a:t>Standard EOD</a:t>
            </a:r>
            <a:endParaRPr lang="de-AT" sz="1400" dirty="0" smtClean="0">
              <a:solidFill>
                <a:schemeClr val="tx2"/>
              </a:solidFill>
            </a:endParaRPr>
          </a:p>
          <a:p>
            <a:r>
              <a:rPr lang="de-AT" sz="1400" b="1" dirty="0" err="1" smtClean="0">
                <a:solidFill>
                  <a:schemeClr val="tx2"/>
                </a:solidFill>
              </a:rPr>
              <a:t>Subset</a:t>
            </a:r>
            <a:r>
              <a:rPr lang="de-AT" sz="1400" dirty="0" smtClean="0">
                <a:solidFill>
                  <a:schemeClr val="tx2"/>
                </a:solidFill>
              </a:rPr>
              <a:t>: </a:t>
            </a:r>
            <a:r>
              <a:rPr lang="de-AT" sz="1400" dirty="0" err="1" smtClean="0">
                <a:solidFill>
                  <a:schemeClr val="tx2"/>
                </a:solidFill>
              </a:rPr>
              <a:t>USBonds_SS</a:t>
            </a:r>
            <a:endParaRPr lang="de-AT" sz="1400" dirty="0">
              <a:solidFill>
                <a:schemeClr val="tx2"/>
              </a:solidFill>
            </a:endParaRPr>
          </a:p>
          <a:p>
            <a:r>
              <a:rPr lang="de-AT" sz="1400" b="1" dirty="0" err="1" smtClean="0">
                <a:solidFill>
                  <a:schemeClr val="tx2"/>
                </a:solidFill>
              </a:rPr>
              <a:t>Pricing</a:t>
            </a:r>
            <a:r>
              <a:rPr lang="de-AT" sz="1400" b="1" dirty="0" smtClean="0">
                <a:solidFill>
                  <a:schemeClr val="tx2"/>
                </a:solidFill>
              </a:rPr>
              <a:t> </a:t>
            </a:r>
            <a:r>
              <a:rPr lang="de-AT" sz="1400" b="1" dirty="0" err="1" smtClean="0">
                <a:solidFill>
                  <a:schemeClr val="tx2"/>
                </a:solidFill>
              </a:rPr>
              <a:t>Method</a:t>
            </a:r>
            <a:r>
              <a:rPr lang="de-DE" sz="1400" b="1" dirty="0" smtClean="0">
                <a:solidFill>
                  <a:schemeClr val="tx2"/>
                </a:solidFill>
              </a:rPr>
              <a:t>:</a:t>
            </a:r>
            <a:r>
              <a:rPr lang="de-DE" sz="1400" dirty="0" smtClean="0">
                <a:solidFill>
                  <a:schemeClr val="tx2"/>
                </a:solidFill>
              </a:rPr>
              <a:t> US Bonds</a:t>
            </a:r>
          </a:p>
          <a:p>
            <a:endParaRPr lang="de-DE" sz="1400" b="1" dirty="0" smtClean="0">
              <a:solidFill>
                <a:schemeClr val="tx2"/>
              </a:solidFill>
            </a:endParaRPr>
          </a:p>
          <a:p>
            <a:r>
              <a:rPr lang="de-DE" sz="1400" b="1" dirty="0" smtClean="0">
                <a:solidFill>
                  <a:schemeClr val="tx2"/>
                </a:solidFill>
              </a:rPr>
              <a:t>Request Profile:</a:t>
            </a:r>
            <a:r>
              <a:rPr lang="de-DE" sz="1400" dirty="0" smtClean="0">
                <a:solidFill>
                  <a:schemeClr val="tx2"/>
                </a:solidFill>
              </a:rPr>
              <a:t> Standard EOD</a:t>
            </a:r>
          </a:p>
          <a:p>
            <a:r>
              <a:rPr lang="de-DE" sz="1400" b="1" dirty="0" err="1" smtClean="0">
                <a:solidFill>
                  <a:schemeClr val="tx2"/>
                </a:solidFill>
              </a:rPr>
              <a:t>Selection</a:t>
            </a:r>
            <a:r>
              <a:rPr lang="de-DE" sz="1400" b="1" dirty="0" smtClean="0">
                <a:solidFill>
                  <a:schemeClr val="tx2"/>
                </a:solidFill>
              </a:rPr>
              <a:t> Profile:</a:t>
            </a:r>
            <a:r>
              <a:rPr lang="de-DE" sz="1400" dirty="0" smtClean="0">
                <a:solidFill>
                  <a:schemeClr val="tx2"/>
                </a:solidFill>
              </a:rPr>
              <a:t> CLOSE </a:t>
            </a:r>
            <a:r>
              <a:rPr lang="de-DE" sz="1400" dirty="0" err="1" smtClean="0">
                <a:solidFill>
                  <a:schemeClr val="tx2"/>
                </a:solidFill>
              </a:rPr>
              <a:t>Sta</a:t>
            </a:r>
            <a:r>
              <a:rPr lang="de-DE" sz="1400" dirty="0" smtClean="0">
                <a:solidFill>
                  <a:schemeClr val="tx2"/>
                </a:solidFill>
              </a:rPr>
              <a:t>…</a:t>
            </a:r>
            <a:endParaRPr lang="de-DE" sz="1400" dirty="0">
              <a:solidFill>
                <a:schemeClr val="tx2"/>
              </a:solidFill>
            </a:endParaRPr>
          </a:p>
          <a:p>
            <a:r>
              <a:rPr lang="de-AT" sz="1400" b="1" dirty="0" err="1" smtClean="0">
                <a:solidFill>
                  <a:schemeClr val="tx2"/>
                </a:solidFill>
              </a:rPr>
              <a:t>Plausibility</a:t>
            </a:r>
            <a:r>
              <a:rPr lang="de-AT" sz="1400" b="1" dirty="0" smtClean="0">
                <a:solidFill>
                  <a:schemeClr val="tx2"/>
                </a:solidFill>
              </a:rPr>
              <a:t> Profile:</a:t>
            </a:r>
            <a:r>
              <a:rPr lang="de-AT" sz="1400" dirty="0" smtClean="0">
                <a:solidFill>
                  <a:schemeClr val="tx2"/>
                </a:solidFill>
              </a:rPr>
              <a:t> Standard…</a:t>
            </a:r>
            <a:endParaRPr lang="de-AT" sz="1400" dirty="0">
              <a:solidFill>
                <a:schemeClr val="tx2"/>
              </a:solidFill>
            </a:endParaRPr>
          </a:p>
          <a:p>
            <a:endParaRPr lang="de-AT" sz="1400" b="1" dirty="0" smtClean="0">
              <a:solidFill>
                <a:schemeClr val="tx2"/>
              </a:solidFill>
            </a:endParaRPr>
          </a:p>
          <a:p>
            <a:r>
              <a:rPr lang="de-AT" sz="1400" b="1" dirty="0" smtClean="0">
                <a:solidFill>
                  <a:schemeClr val="tx2"/>
                </a:solidFill>
              </a:rPr>
              <a:t>Benchmark:</a:t>
            </a:r>
            <a:r>
              <a:rPr lang="de-AT" sz="1400" dirty="0">
                <a:solidFill>
                  <a:schemeClr val="tx2"/>
                </a:solidFill>
              </a:rPr>
              <a:t>	</a:t>
            </a:r>
            <a:r>
              <a:rPr lang="en-GB" sz="1400" dirty="0">
                <a:solidFill>
                  <a:schemeClr val="tx2"/>
                </a:solidFill>
              </a:rPr>
              <a:t>FTSE </a:t>
            </a:r>
            <a:r>
              <a:rPr lang="en-GB" sz="1400" dirty="0" smtClean="0">
                <a:solidFill>
                  <a:schemeClr val="tx2"/>
                </a:solidFill>
              </a:rPr>
              <a:t>Global Cor...</a:t>
            </a:r>
            <a:endParaRPr lang="en-GB" sz="1400" dirty="0">
              <a:solidFill>
                <a:schemeClr val="tx2"/>
              </a:solidFill>
            </a:endParaRPr>
          </a:p>
          <a:p>
            <a:endParaRPr lang="de-AT" sz="1400" dirty="0">
              <a:solidFill>
                <a:schemeClr val="tx2"/>
              </a:solidFill>
            </a:endParaRPr>
          </a:p>
          <a:p>
            <a:endParaRPr lang="de-AT" sz="1400" dirty="0">
              <a:solidFill>
                <a:schemeClr val="tx2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dirty="0">
              <a:solidFill>
                <a:schemeClr val="tx2"/>
              </a:solidFill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28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5725" y="3746062"/>
            <a:ext cx="366146" cy="366146"/>
          </a:xfrm>
          <a:prstGeom prst="rect">
            <a:avLst/>
          </a:prstGeom>
        </p:spPr>
      </p:pic>
      <p:pic>
        <p:nvPicPr>
          <p:cNvPr id="35" name="Picture 2" descr="C:\Users\t-dantay\Documents\First24\question1.png"/>
          <p:cNvPicPr>
            <a:picLocks noChangeAspect="1" noChangeArrowheads="1"/>
          </p:cNvPicPr>
          <p:nvPr>
            <p:custDataLst>
              <p:custData r:id="rId8"/>
            </p:custDataLst>
          </p:nvPr>
        </p:nvPicPr>
        <p:blipFill>
          <a:blip r:embed="rId27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9550" y="3382621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7" name="Straight Connector 36"/>
          <p:cNvCxnSpPr/>
          <p:nvPr/>
        </p:nvCxnSpPr>
        <p:spPr>
          <a:xfrm>
            <a:off x="9226868" y="4422692"/>
            <a:ext cx="27114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9236393" y="5210092"/>
            <a:ext cx="27114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10" descr="Chart Icon - chart, diagram, graph, performance, benchmark, blue"/>
          <p:cNvPicPr>
            <a:picLocks noChangeAspect="1" noChangeArrowheads="1"/>
          </p:cNvPicPr>
          <p:nvPr/>
        </p:nvPicPr>
        <p:blipFill>
          <a:blip r:embed="rId29">
            <a:duotone>
              <a:prstClr val="black"/>
              <a:srgbClr val="47798C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0">
                    <a14:imgEffect>
                      <a14:backgroundRemoval t="10000" b="90000" l="10000" r="90000">
                        <a14:foregroundMark x1="32813" y1="64063" x2="32813" y2="64063"/>
                        <a14:foregroundMark x1="71875" y1="59375" x2="71875" y2="59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9628" y="5083964"/>
            <a:ext cx="620779" cy="620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31">
            <a:duotone>
              <a:prstClr val="black"/>
              <a:srgbClr val="47798C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45635" b="56085" l="39970" r="45226">
                        <a14:foregroundMark x1="40340" y1="49339" x2="40340" y2="49339"/>
                        <a14:foregroundMark x1="42043" y1="47354" x2="42043" y2="47354"/>
                      </a14:backgroundRemoval>
                    </a14:imgEffect>
                    <a14:imgEffect>
                      <a14:brightnessContrast bright="-91000"/>
                    </a14:imgEffect>
                  </a14:imgLayer>
                </a14:imgProps>
              </a:ext>
            </a:extLst>
          </a:blip>
          <a:srcRect l="39701" t="45441" r="54081" b="42654"/>
          <a:stretch/>
        </p:blipFill>
        <p:spPr>
          <a:xfrm>
            <a:off x="11501379" y="4597860"/>
            <a:ext cx="394838" cy="423040"/>
          </a:xfrm>
          <a:prstGeom prst="rect">
            <a:avLst/>
          </a:prstGeom>
        </p:spPr>
      </p:pic>
      <p:cxnSp>
        <p:nvCxnSpPr>
          <p:cNvPr id="50" name="Straight Connector 49"/>
          <p:cNvCxnSpPr/>
          <p:nvPr/>
        </p:nvCxnSpPr>
        <p:spPr>
          <a:xfrm>
            <a:off x="9109506" y="813181"/>
            <a:ext cx="0" cy="450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Picture 50"/>
          <p:cNvPicPr preferRelativeResize="0">
            <a:picLocks/>
          </p:cNvPicPr>
          <p:nvPr>
            <p:custDataLst>
              <p:custData r:id="rId9"/>
            </p:custDataLst>
          </p:nvPr>
        </p:nvPicPr>
        <p:blipFill>
          <a:blip r:embed="rId3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8488" y="681281"/>
            <a:ext cx="337500" cy="337500"/>
          </a:xfrm>
          <a:prstGeom prst="rect">
            <a:avLst/>
          </a:prstGeom>
        </p:spPr>
      </p:pic>
      <p:sp>
        <p:nvSpPr>
          <p:cNvPr id="54" name="Rounded Rectangle 53"/>
          <p:cNvSpPr/>
          <p:nvPr/>
        </p:nvSpPr>
        <p:spPr>
          <a:xfrm>
            <a:off x="201487" y="1513149"/>
            <a:ext cx="2442470" cy="451754"/>
          </a:xfrm>
          <a:prstGeom prst="roundRect">
            <a:avLst/>
          </a:prstGeom>
          <a:solidFill>
            <a:srgbClr val="BF9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en-GB" dirty="0" smtClean="0"/>
              <a:t>Requests</a:t>
            </a:r>
            <a:endParaRPr lang="en-GB" dirty="0"/>
          </a:p>
        </p:txBody>
      </p:sp>
      <p:sp>
        <p:nvSpPr>
          <p:cNvPr id="55" name="Rectangle 54"/>
          <p:cNvSpPr/>
          <p:nvPr/>
        </p:nvSpPr>
        <p:spPr>
          <a:xfrm>
            <a:off x="211154" y="1524137"/>
            <a:ext cx="439289" cy="430961"/>
          </a:xfrm>
          <a:prstGeom prst="rect">
            <a:avLst/>
          </a:prstGeom>
          <a:solidFill>
            <a:srgbClr val="4779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 rotWithShape="1"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46451" b="56434" l="16210" r="21307">
                        <a14:foregroundMark x1="19763" y1="51852" x2="19763" y2="51852"/>
                        <a14:foregroundMark x1="20133" y1="51058" x2="20133" y2="51058"/>
                        <a14:foregroundMark x1="18653" y1="52116" x2="18653" y2="52116"/>
                        <a14:foregroundMark x1="18283" y1="54365" x2="18283" y2="54365"/>
                        <a14:foregroundMark x1="21095" y1="54101" x2="21095" y2="54101"/>
                        <a14:foregroundMark x1="18357" y1="47487" x2="18357" y2="47487"/>
                        <a14:backgroundMark x1="19615" y1="51984" x2="19615" y2="51984"/>
                        <a14:backgroundMark x1="20207" y1="50794" x2="20207" y2="50794"/>
                      </a14:backgroundRemoval>
                    </a14:imgEffect>
                  </a14:imgLayer>
                </a14:imgProps>
              </a:ext>
            </a:extLst>
          </a:blip>
          <a:srcRect l="15573" t="45203" r="78056" b="42318"/>
          <a:stretch/>
        </p:blipFill>
        <p:spPr>
          <a:xfrm>
            <a:off x="214234" y="1504875"/>
            <a:ext cx="421806" cy="453600"/>
          </a:xfrm>
          <a:prstGeom prst="rect">
            <a:avLst/>
          </a:prstGeom>
        </p:spPr>
      </p:pic>
      <p:pic>
        <p:nvPicPr>
          <p:cNvPr id="57" name="Picture 2" descr="C:\Users\t-dantay\Documents\First24\question1.png"/>
          <p:cNvPicPr>
            <a:picLocks noChangeAspect="1" noChangeArrowheads="1"/>
          </p:cNvPicPr>
          <p:nvPr>
            <p:custDataLst>
              <p:custData r:id="rId10"/>
            </p:custDataLst>
          </p:nvPr>
        </p:nvPicPr>
        <p:blipFill>
          <a:blip r:embed="rId27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9223" y="988542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C:\Users\t-dantay\Documents\First24\question1.png"/>
          <p:cNvPicPr>
            <a:picLocks noChangeAspect="1" noChangeArrowheads="1"/>
          </p:cNvPicPr>
          <p:nvPr>
            <p:custDataLst>
              <p:custData r:id="rId11"/>
            </p:custDataLst>
          </p:nvPr>
        </p:nvPicPr>
        <p:blipFill>
          <a:blip r:embed="rId27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6889" y="95672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448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999630" y="1927260"/>
            <a:ext cx="5324598" cy="1600438"/>
          </a:xfrm>
          <a:prstGeom prst="rect">
            <a:avLst/>
          </a:prstGeom>
          <a:solidFill>
            <a:srgbClr val="47798C"/>
          </a:solidFill>
        </p:spPr>
        <p:txBody>
          <a:bodyPr wrap="square" rtlCol="0">
            <a:spAutoFit/>
          </a:bodyPr>
          <a:lstStyle/>
          <a:p>
            <a:r>
              <a:rPr lang="de-AT" sz="14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Bloomberg			</a:t>
            </a:r>
            <a:r>
              <a:rPr lang="de-AT" sz="1400" dirty="0" smtClean="0">
                <a:solidFill>
                  <a:schemeClr val="bg1"/>
                </a:solidFill>
              </a:rPr>
              <a:t>84758493</a:t>
            </a:r>
            <a:endParaRPr lang="de-AT" sz="14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de-AT" sz="1200" dirty="0">
              <a:solidFill>
                <a:schemeClr val="bg1"/>
              </a:solidFill>
            </a:endParaRPr>
          </a:p>
          <a:p>
            <a:r>
              <a:rPr lang="de-AT" sz="1200" dirty="0" smtClean="0">
                <a:solidFill>
                  <a:schemeClr val="bg1"/>
                </a:solidFill>
              </a:rPr>
              <a:t>Data </a:t>
            </a:r>
            <a:r>
              <a:rPr lang="de-AT" sz="1200" dirty="0" err="1" smtClean="0">
                <a:solidFill>
                  <a:schemeClr val="bg1"/>
                </a:solidFill>
              </a:rPr>
              <a:t>source</a:t>
            </a:r>
            <a:r>
              <a:rPr lang="de-AT" sz="1200" dirty="0" smtClean="0">
                <a:solidFill>
                  <a:schemeClr val="bg1"/>
                </a:solidFill>
              </a:rPr>
              <a:t>:		Bloomberg</a:t>
            </a:r>
          </a:p>
          <a:p>
            <a:r>
              <a:rPr lang="de-AT" sz="1200" dirty="0" smtClean="0">
                <a:solidFill>
                  <a:schemeClr val="bg1"/>
                </a:solidFill>
              </a:rPr>
              <a:t>Template </a:t>
            </a:r>
            <a:r>
              <a:rPr lang="de-AT" sz="1200" dirty="0" err="1" smtClean="0">
                <a:solidFill>
                  <a:schemeClr val="bg1"/>
                </a:solidFill>
              </a:rPr>
              <a:t>name</a:t>
            </a:r>
            <a:r>
              <a:rPr lang="de-AT" sz="1200" dirty="0" smtClean="0">
                <a:solidFill>
                  <a:schemeClr val="bg1"/>
                </a:solidFill>
              </a:rPr>
              <a:t>:	</a:t>
            </a:r>
            <a:r>
              <a:rPr lang="de-AT" sz="1200" dirty="0" err="1" smtClean="0">
                <a:solidFill>
                  <a:schemeClr val="bg1"/>
                </a:solidFill>
              </a:rPr>
              <a:t>end_of_day.req</a:t>
            </a:r>
            <a:endParaRPr lang="de-AT" sz="1200" dirty="0" smtClean="0">
              <a:solidFill>
                <a:schemeClr val="bg1"/>
              </a:solidFill>
            </a:endParaRPr>
          </a:p>
          <a:p>
            <a:r>
              <a:rPr lang="de-AT" sz="1200" dirty="0" smtClean="0">
                <a:solidFill>
                  <a:schemeClr val="bg1"/>
                </a:solidFill>
              </a:rPr>
              <a:t>Server </a:t>
            </a:r>
            <a:r>
              <a:rPr lang="de-AT" sz="1200" dirty="0" err="1" smtClean="0">
                <a:solidFill>
                  <a:schemeClr val="bg1"/>
                </a:solidFill>
              </a:rPr>
              <a:t>used</a:t>
            </a:r>
            <a:r>
              <a:rPr lang="de-AT" sz="1200" dirty="0" smtClean="0">
                <a:solidFill>
                  <a:schemeClr val="bg1"/>
                </a:solidFill>
              </a:rPr>
              <a:t>:		Primary</a:t>
            </a:r>
          </a:p>
          <a:p>
            <a:r>
              <a:rPr lang="de-AT" sz="1200" dirty="0" err="1" smtClean="0">
                <a:solidFill>
                  <a:schemeClr val="bg1"/>
                </a:solidFill>
              </a:rPr>
              <a:t>Started</a:t>
            </a:r>
            <a:r>
              <a:rPr lang="de-AT" sz="1200" dirty="0" smtClean="0">
                <a:solidFill>
                  <a:schemeClr val="bg1"/>
                </a:solidFill>
              </a:rPr>
              <a:t> </a:t>
            </a:r>
            <a:r>
              <a:rPr lang="de-AT" sz="1200" dirty="0" err="1" smtClean="0">
                <a:solidFill>
                  <a:schemeClr val="bg1"/>
                </a:solidFill>
              </a:rPr>
              <a:t>by</a:t>
            </a:r>
            <a:r>
              <a:rPr lang="de-AT" sz="1200" dirty="0" smtClean="0">
                <a:solidFill>
                  <a:schemeClr val="bg1"/>
                </a:solidFill>
              </a:rPr>
              <a:t>:		Scheduler</a:t>
            </a:r>
          </a:p>
          <a:p>
            <a:r>
              <a:rPr lang="de-AT" sz="1200" dirty="0" smtClean="0">
                <a:solidFill>
                  <a:schemeClr val="bg1"/>
                </a:solidFill>
              </a:rPr>
              <a:t>File </a:t>
            </a:r>
            <a:r>
              <a:rPr lang="de-AT" sz="1200" dirty="0" err="1" smtClean="0">
                <a:solidFill>
                  <a:schemeClr val="bg1"/>
                </a:solidFill>
              </a:rPr>
              <a:t>origin</a:t>
            </a:r>
            <a:r>
              <a:rPr lang="de-AT" sz="1200" dirty="0" smtClean="0">
                <a:solidFill>
                  <a:schemeClr val="bg1"/>
                </a:solidFill>
              </a:rPr>
              <a:t>:		</a:t>
            </a:r>
            <a:r>
              <a:rPr lang="de-AT" sz="1200" dirty="0" err="1" smtClean="0">
                <a:solidFill>
                  <a:schemeClr val="bg1"/>
                </a:solidFill>
              </a:rPr>
              <a:t>Downloaded</a:t>
            </a:r>
            <a:r>
              <a:rPr lang="de-AT" sz="1200" dirty="0" smtClean="0">
                <a:solidFill>
                  <a:schemeClr val="bg1"/>
                </a:solidFill>
              </a:rPr>
              <a:t> via FTP</a:t>
            </a:r>
          </a:p>
          <a:p>
            <a:r>
              <a:rPr lang="de-AT" sz="1200" dirty="0" err="1" smtClean="0">
                <a:solidFill>
                  <a:schemeClr val="bg1"/>
                </a:solidFill>
              </a:rPr>
              <a:t>Ordered</a:t>
            </a:r>
            <a:r>
              <a:rPr lang="de-AT" sz="1200" dirty="0" smtClean="0">
                <a:solidFill>
                  <a:schemeClr val="bg1"/>
                </a:solidFill>
              </a:rPr>
              <a:t> </a:t>
            </a:r>
            <a:r>
              <a:rPr lang="de-AT" sz="1200" dirty="0" err="1" smtClean="0">
                <a:solidFill>
                  <a:schemeClr val="bg1"/>
                </a:solidFill>
              </a:rPr>
              <a:t>keys</a:t>
            </a:r>
            <a:r>
              <a:rPr lang="de-AT" sz="1200" dirty="0" smtClean="0">
                <a:solidFill>
                  <a:schemeClr val="bg1"/>
                </a:solidFill>
              </a:rPr>
              <a:t>:		IBM17A.NYSE </a:t>
            </a:r>
            <a:r>
              <a:rPr lang="de-AT" sz="1100" u="sng" dirty="0" smtClean="0">
                <a:solidFill>
                  <a:schemeClr val="bg1"/>
                </a:solidFill>
              </a:rPr>
              <a:t>Show </a:t>
            </a:r>
            <a:r>
              <a:rPr lang="de-AT" sz="1100" u="sng" dirty="0" err="1" smtClean="0">
                <a:solidFill>
                  <a:schemeClr val="bg1"/>
                </a:solidFill>
              </a:rPr>
              <a:t>data</a:t>
            </a:r>
            <a:endParaRPr lang="de-AT" sz="1200" u="sng" dirty="0" smtClean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999630" y="982371"/>
            <a:ext cx="3362806" cy="7306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Requests</a:t>
            </a:r>
          </a:p>
          <a:p>
            <a:pPr algn="ctr"/>
            <a:r>
              <a:rPr lang="en-GB" dirty="0" smtClean="0"/>
              <a:t>Standard EOD</a:t>
            </a:r>
            <a:endParaRPr lang="en-GB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3959" y="993185"/>
            <a:ext cx="230400" cy="2112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590" y="993185"/>
            <a:ext cx="230400" cy="211200"/>
          </a:xfrm>
          <a:prstGeom prst="rect">
            <a:avLst/>
          </a:prstGeom>
        </p:spPr>
      </p:pic>
      <p:pic>
        <p:nvPicPr>
          <p:cNvPr id="23" name="Picture 12" descr="https://encrypted-tbn1.gstatic.com/images?q=tbn:ANd9GcSfkcGdqS21UZI7mGuRBlDe-lufdMFjm5vknQ5vtygdPJ88C-Au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5203" y="993184"/>
            <a:ext cx="216111" cy="216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4" descr="share 2 icon"/>
          <p:cNvPicPr>
            <a:picLocks noChangeAspect="1" noChangeArrowheads="1"/>
          </p:cNvPicPr>
          <p:nvPr/>
        </p:nvPicPr>
        <p:blipFill>
          <a:blip r:embed="rId1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8786" y="993184"/>
            <a:ext cx="230401" cy="23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8" name="Straight Connector 27"/>
          <p:cNvCxnSpPr/>
          <p:nvPr/>
        </p:nvCxnSpPr>
        <p:spPr>
          <a:xfrm flipV="1">
            <a:off x="6417712" y="1262441"/>
            <a:ext cx="2073148" cy="93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/>
          <p:cNvPicPr>
            <a:picLocks noChangeAspect="1"/>
          </p:cNvPicPr>
          <p:nvPr/>
        </p:nvPicPr>
        <p:blipFill>
          <a:blip r:embed="rId1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863" y="973985"/>
            <a:ext cx="230400" cy="230400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2999630" y="993246"/>
            <a:ext cx="787845" cy="719735"/>
          </a:xfrm>
          <a:prstGeom prst="rect">
            <a:avLst/>
          </a:prstGeom>
          <a:solidFill>
            <a:srgbClr val="4779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46451" b="56434" l="16210" r="21307">
                        <a14:foregroundMark x1="19763" y1="51852" x2="19763" y2="51852"/>
                        <a14:foregroundMark x1="20133" y1="51058" x2="20133" y2="51058"/>
                        <a14:foregroundMark x1="18653" y1="52116" x2="18653" y2="52116"/>
                        <a14:foregroundMark x1="18283" y1="54365" x2="18283" y2="54365"/>
                        <a14:foregroundMark x1="21095" y1="54101" x2="21095" y2="54101"/>
                        <a14:foregroundMark x1="18357" y1="47487" x2="18357" y2="47487"/>
                        <a14:backgroundMark x1="19615" y1="51984" x2="19615" y2="51984"/>
                        <a14:backgroundMark x1="20207" y1="50794" x2="20207" y2="50794"/>
                      </a14:backgroundRemoval>
                    </a14:imgEffect>
                  </a14:imgLayer>
                </a14:imgProps>
              </a:ext>
            </a:extLst>
          </a:blip>
          <a:srcRect l="15573" t="45203" r="78056" b="42318"/>
          <a:stretch/>
        </p:blipFill>
        <p:spPr>
          <a:xfrm>
            <a:off x="3002710" y="973985"/>
            <a:ext cx="756490" cy="738998"/>
          </a:xfrm>
          <a:prstGeom prst="rect">
            <a:avLst/>
          </a:prstGeom>
        </p:spPr>
      </p:pic>
      <p:pic>
        <p:nvPicPr>
          <p:cNvPr id="44" name="Picture 43"/>
          <p:cNvPicPr preferRelativeResize="0">
            <a:picLocks/>
          </p:cNvPicPr>
          <p:nvPr>
            <p:custDataLst>
              <p:custData r:id="rId1"/>
            </p:custDataLst>
          </p:nvPr>
        </p:nvPicPr>
        <p:blipFill>
          <a:blip r:embed="rId16">
            <a:lum bright="10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6486" y="1857312"/>
            <a:ext cx="337500" cy="337500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1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2946" y="1927260"/>
            <a:ext cx="230400" cy="2304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2913852" y="3740371"/>
            <a:ext cx="6138215" cy="2590214"/>
          </a:xfrm>
          <a:prstGeom prst="rect">
            <a:avLst/>
          </a:prstGeom>
          <a:noFill/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de-AT" sz="1400" dirty="0">
              <a:solidFill>
                <a:schemeClr val="tx2"/>
              </a:solidFill>
            </a:endParaRPr>
          </a:p>
        </p:txBody>
      </p:sp>
      <p:sp>
        <p:nvSpPr>
          <p:cNvPr id="26" name="Isosceles Triangle 25"/>
          <p:cNvSpPr/>
          <p:nvPr/>
        </p:nvSpPr>
        <p:spPr>
          <a:xfrm>
            <a:off x="7484280" y="3537721"/>
            <a:ext cx="1312312" cy="215925"/>
          </a:xfrm>
          <a:prstGeom prst="triangle">
            <a:avLst/>
          </a:prstGeom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2913852" y="3753646"/>
            <a:ext cx="6138215" cy="2177519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de-AT" sz="14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Files </a:t>
            </a:r>
            <a:r>
              <a:rPr lang="de-AT" sz="1400" b="1" dirty="0" err="1" smtClean="0">
                <a:latin typeface="Segoe UI" panose="020B0502040204020203" pitchFamily="34" charset="0"/>
                <a:cs typeface="Segoe UI" panose="020B0502040204020203" pitchFamily="34" charset="0"/>
              </a:rPr>
              <a:t>and</a:t>
            </a:r>
            <a:r>
              <a:rPr lang="de-AT" sz="14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 Checks</a:t>
            </a:r>
          </a:p>
          <a:p>
            <a:endParaRPr lang="de-AT" sz="1100" dirty="0"/>
          </a:p>
          <a:p>
            <a:r>
              <a:rPr lang="de-AT" sz="1100" dirty="0" smtClean="0"/>
              <a:t>Upload at:	12.03.2014 17:00</a:t>
            </a:r>
          </a:p>
          <a:p>
            <a:r>
              <a:rPr lang="de-AT" sz="1100" dirty="0" smtClean="0"/>
              <a:t>File </a:t>
            </a:r>
            <a:r>
              <a:rPr lang="de-AT" sz="1100" dirty="0" err="1" smtClean="0"/>
              <a:t>name</a:t>
            </a:r>
            <a:r>
              <a:rPr lang="de-AT" sz="1100" dirty="0" smtClean="0"/>
              <a:t>:	blreq20140312.sel</a:t>
            </a:r>
          </a:p>
          <a:p>
            <a:endParaRPr lang="de-AT" sz="1100" dirty="0" smtClean="0"/>
          </a:p>
          <a:p>
            <a:r>
              <a:rPr lang="de-AT" sz="1100" dirty="0" smtClean="0"/>
              <a:t>Download at:	12.03.2014 17:10</a:t>
            </a:r>
          </a:p>
          <a:p>
            <a:r>
              <a:rPr lang="de-AT" sz="1100" dirty="0" smtClean="0"/>
              <a:t>File </a:t>
            </a:r>
            <a:r>
              <a:rPr lang="de-AT" sz="1100" dirty="0" err="1" smtClean="0"/>
              <a:t>name</a:t>
            </a:r>
            <a:r>
              <a:rPr lang="de-AT" sz="1100" dirty="0" smtClean="0"/>
              <a:t>:	blres20140312.csv</a:t>
            </a:r>
          </a:p>
          <a:p>
            <a:endParaRPr lang="de-AT" sz="1100" dirty="0"/>
          </a:p>
          <a:p>
            <a:r>
              <a:rPr lang="de-AT" sz="1100" dirty="0" smtClean="0"/>
              <a:t>Volume check:	</a:t>
            </a:r>
            <a:r>
              <a:rPr lang="de-AT" sz="1100" b="1" dirty="0" err="1" smtClean="0"/>
              <a:t>Failed</a:t>
            </a:r>
            <a:endParaRPr lang="de-AT" sz="1100" b="1" dirty="0" smtClean="0"/>
          </a:p>
          <a:p>
            <a:r>
              <a:rPr lang="de-AT" sz="1100" dirty="0" smtClean="0"/>
              <a:t>Message: </a:t>
            </a:r>
            <a:r>
              <a:rPr lang="de-AT" sz="1050" i="1" dirty="0" smtClean="0"/>
              <a:t>Volume check </a:t>
            </a:r>
            <a:r>
              <a:rPr lang="de-AT" sz="1050" i="1" dirty="0" err="1" smtClean="0"/>
              <a:t>failed</a:t>
            </a:r>
            <a:r>
              <a:rPr lang="de-AT" sz="1050" i="1" dirty="0" smtClean="0"/>
              <a:t>; </a:t>
            </a:r>
            <a:r>
              <a:rPr lang="de-AT" sz="1050" i="1" dirty="0" err="1" smtClean="0"/>
              <a:t>threshold</a:t>
            </a:r>
            <a:r>
              <a:rPr lang="de-AT" sz="1050" i="1" dirty="0" smtClean="0"/>
              <a:t> 80% not </a:t>
            </a:r>
            <a:r>
              <a:rPr lang="de-AT" sz="1050" i="1" dirty="0" err="1" smtClean="0"/>
              <a:t>reached</a:t>
            </a:r>
            <a:r>
              <a:rPr lang="de-AT" sz="1050" i="1" dirty="0" smtClean="0"/>
              <a:t> (75.1%).</a:t>
            </a:r>
            <a:br>
              <a:rPr lang="de-AT" sz="1050" i="1" dirty="0" smtClean="0"/>
            </a:br>
            <a:endParaRPr lang="de-AT" sz="1050" i="1" dirty="0" smtClean="0"/>
          </a:p>
          <a:p>
            <a:r>
              <a:rPr lang="de-AT" sz="1100" dirty="0" err="1" smtClean="0"/>
              <a:t>Handled</a:t>
            </a:r>
            <a:r>
              <a:rPr lang="de-AT" sz="1100" dirty="0" smtClean="0"/>
              <a:t> </a:t>
            </a:r>
            <a:r>
              <a:rPr lang="de-AT" sz="1100" dirty="0" err="1" smtClean="0"/>
              <a:t>by</a:t>
            </a:r>
            <a:r>
              <a:rPr lang="de-AT" sz="1100" dirty="0" smtClean="0"/>
              <a:t> </a:t>
            </a:r>
            <a:r>
              <a:rPr lang="de-AT" sz="1100" dirty="0" err="1" smtClean="0"/>
              <a:t>user</a:t>
            </a:r>
            <a:r>
              <a:rPr lang="de-AT" sz="1100" dirty="0" smtClean="0"/>
              <a:t>:	AIM\ITAdmin1</a:t>
            </a:r>
          </a:p>
          <a:p>
            <a:r>
              <a:rPr lang="de-AT" sz="1100" dirty="0" err="1" smtClean="0"/>
              <a:t>Handled</a:t>
            </a:r>
            <a:r>
              <a:rPr lang="de-AT" sz="1100" dirty="0" smtClean="0"/>
              <a:t> on:		12.03.2014 17:12</a:t>
            </a:r>
          </a:p>
          <a:p>
            <a:r>
              <a:rPr lang="de-AT" sz="1100" dirty="0" smtClean="0"/>
              <a:t>Action </a:t>
            </a:r>
            <a:r>
              <a:rPr lang="de-AT" sz="1100" dirty="0" err="1" smtClean="0"/>
              <a:t>chosen</a:t>
            </a:r>
            <a:r>
              <a:rPr lang="de-AT" sz="1100" dirty="0" smtClean="0"/>
              <a:t>:		</a:t>
            </a:r>
            <a:r>
              <a:rPr lang="de-AT" sz="1100" dirty="0" err="1" smtClean="0"/>
              <a:t>Accept</a:t>
            </a:r>
            <a:r>
              <a:rPr lang="de-AT" sz="1100" dirty="0" smtClean="0"/>
              <a:t> </a:t>
            </a:r>
            <a:r>
              <a:rPr lang="de-AT" sz="1100" dirty="0" err="1" smtClean="0"/>
              <a:t>request</a:t>
            </a:r>
            <a:endParaRPr lang="de-AT" sz="1100" dirty="0" smtClean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6486" y="3245476"/>
            <a:ext cx="230400" cy="230400"/>
          </a:xfrm>
          <a:prstGeom prst="rect">
            <a:avLst/>
          </a:prstGeom>
        </p:spPr>
      </p:pic>
      <p:sp>
        <p:nvSpPr>
          <p:cNvPr id="19" name="Round Same Side Corner Rectangle 18"/>
          <p:cNvSpPr/>
          <p:nvPr/>
        </p:nvSpPr>
        <p:spPr>
          <a:xfrm>
            <a:off x="9226868" y="946385"/>
            <a:ext cx="2720268" cy="322601"/>
          </a:xfrm>
          <a:prstGeom prst="round2Same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70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 smtClean="0"/>
              <a:t>History</a:t>
            </a:r>
            <a:endParaRPr lang="en-GB" sz="1400" dirty="0"/>
          </a:p>
        </p:txBody>
      </p:sp>
      <p:sp>
        <p:nvSpPr>
          <p:cNvPr id="20" name="Rectangle 19"/>
          <p:cNvSpPr/>
          <p:nvPr/>
        </p:nvSpPr>
        <p:spPr>
          <a:xfrm>
            <a:off x="9226868" y="1296622"/>
            <a:ext cx="2711483" cy="182940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sz="1400" dirty="0" smtClean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	</a:t>
            </a:r>
            <a:endParaRPr lang="en-GB" sz="1400" dirty="0">
              <a:solidFill>
                <a:schemeClr val="tx2"/>
              </a:solidFill>
            </a:endParaRPr>
          </a:p>
        </p:txBody>
      </p:sp>
      <p:pic>
        <p:nvPicPr>
          <p:cNvPr id="24" name="Picture 23"/>
          <p:cNvPicPr preferRelativeResize="0">
            <a:picLocks/>
          </p:cNvPicPr>
          <p:nvPr>
            <p:custDataLst>
              <p:custData r:id="rId2"/>
            </p:custDataLst>
          </p:nvPr>
        </p:nvPicPr>
        <p:blipFill>
          <a:blip r:embed="rId19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9296" y="960588"/>
            <a:ext cx="337500" cy="337500"/>
          </a:xfrm>
          <a:prstGeom prst="rect">
            <a:avLst/>
          </a:prstGeom>
          <a:ln>
            <a:noFill/>
          </a:ln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20"/>
          <a:srcRect l="6082" t="24903" r="78904" b="58405"/>
          <a:stretch/>
        </p:blipFill>
        <p:spPr>
          <a:xfrm>
            <a:off x="9230719" y="1271769"/>
            <a:ext cx="2712118" cy="1821676"/>
          </a:xfrm>
          <a:prstGeom prst="rect">
            <a:avLst/>
          </a:prstGeom>
        </p:spPr>
      </p:pic>
      <p:pic>
        <p:nvPicPr>
          <p:cNvPr id="32" name="Picture 2" descr="C:\Users\t-dantay\Documents\First24\question1.png"/>
          <p:cNvPicPr>
            <a:picLocks noChangeAspect="1" noChangeArrowheads="1"/>
          </p:cNvPicPr>
          <p:nvPr>
            <p:custDataLst>
              <p:custData r:id="rId3"/>
            </p:custDataLst>
          </p:nvPr>
        </p:nvPicPr>
        <p:blipFill>
          <a:blip r:embed="rId21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7650" y="982039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Round Same Side Corner Rectangle 33"/>
          <p:cNvSpPr/>
          <p:nvPr/>
        </p:nvSpPr>
        <p:spPr>
          <a:xfrm>
            <a:off x="9209098" y="3322513"/>
            <a:ext cx="2720268" cy="322601"/>
          </a:xfrm>
          <a:prstGeom prst="round2Same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70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 smtClean="0"/>
              <a:t>Parameterisation</a:t>
            </a:r>
            <a:endParaRPr lang="en-GB" sz="1400" dirty="0"/>
          </a:p>
        </p:txBody>
      </p:sp>
      <p:sp>
        <p:nvSpPr>
          <p:cNvPr id="35" name="Rectangle 34"/>
          <p:cNvSpPr/>
          <p:nvPr/>
        </p:nvSpPr>
        <p:spPr>
          <a:xfrm>
            <a:off x="9211669" y="3645113"/>
            <a:ext cx="2711483" cy="195868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sz="1400" b="1" dirty="0" err="1" smtClean="0">
                <a:solidFill>
                  <a:schemeClr val="tx2"/>
                </a:solidFill>
              </a:rPr>
              <a:t>Policy</a:t>
            </a:r>
            <a:r>
              <a:rPr lang="en-GB" sz="1400" b="1" dirty="0" smtClean="0">
                <a:solidFill>
                  <a:schemeClr val="tx2"/>
                </a:solidFill>
              </a:rPr>
              <a:t>: </a:t>
            </a:r>
            <a:r>
              <a:rPr lang="en-GB" sz="1400" dirty="0" smtClean="0">
                <a:solidFill>
                  <a:schemeClr val="tx2"/>
                </a:solidFill>
              </a:rPr>
              <a:t>Standard EOD</a:t>
            </a:r>
            <a:endParaRPr lang="de-AT" sz="1400" dirty="0" smtClean="0">
              <a:solidFill>
                <a:schemeClr val="tx2"/>
              </a:solidFill>
            </a:endParaRPr>
          </a:p>
          <a:p>
            <a:r>
              <a:rPr lang="de-AT" sz="1400" b="1" dirty="0" err="1" smtClean="0">
                <a:solidFill>
                  <a:schemeClr val="tx2"/>
                </a:solidFill>
              </a:rPr>
              <a:t>Subset</a:t>
            </a:r>
            <a:r>
              <a:rPr lang="de-AT" sz="1400" dirty="0" smtClean="0">
                <a:solidFill>
                  <a:schemeClr val="tx2"/>
                </a:solidFill>
              </a:rPr>
              <a:t>: </a:t>
            </a:r>
            <a:r>
              <a:rPr lang="de-AT" sz="1400" dirty="0" err="1" smtClean="0">
                <a:solidFill>
                  <a:schemeClr val="tx2"/>
                </a:solidFill>
              </a:rPr>
              <a:t>USBonds_SS</a:t>
            </a:r>
            <a:endParaRPr lang="de-AT" sz="1400" dirty="0">
              <a:solidFill>
                <a:schemeClr val="tx2"/>
              </a:solidFill>
            </a:endParaRPr>
          </a:p>
          <a:p>
            <a:r>
              <a:rPr lang="de-AT" sz="1400" b="1" dirty="0" err="1" smtClean="0">
                <a:solidFill>
                  <a:schemeClr val="tx2"/>
                </a:solidFill>
              </a:rPr>
              <a:t>Pricing</a:t>
            </a:r>
            <a:r>
              <a:rPr lang="de-AT" sz="1400" b="1" dirty="0" smtClean="0">
                <a:solidFill>
                  <a:schemeClr val="tx2"/>
                </a:solidFill>
              </a:rPr>
              <a:t> </a:t>
            </a:r>
            <a:r>
              <a:rPr lang="de-AT" sz="1400" b="1" dirty="0" err="1" smtClean="0">
                <a:solidFill>
                  <a:schemeClr val="tx2"/>
                </a:solidFill>
              </a:rPr>
              <a:t>Method</a:t>
            </a:r>
            <a:r>
              <a:rPr lang="de-DE" sz="1400" b="1" dirty="0" smtClean="0">
                <a:solidFill>
                  <a:schemeClr val="tx2"/>
                </a:solidFill>
              </a:rPr>
              <a:t>:</a:t>
            </a:r>
            <a:r>
              <a:rPr lang="de-DE" sz="1400" dirty="0" smtClean="0">
                <a:solidFill>
                  <a:schemeClr val="tx2"/>
                </a:solidFill>
              </a:rPr>
              <a:t> US Bonds</a:t>
            </a:r>
          </a:p>
          <a:p>
            <a:endParaRPr lang="de-DE" sz="1400" b="1" dirty="0" smtClean="0">
              <a:solidFill>
                <a:schemeClr val="tx2"/>
              </a:solidFill>
            </a:endParaRPr>
          </a:p>
          <a:p>
            <a:r>
              <a:rPr lang="de-DE" sz="1400" b="1" dirty="0" smtClean="0">
                <a:solidFill>
                  <a:schemeClr val="tx2"/>
                </a:solidFill>
              </a:rPr>
              <a:t>Request Profile:</a:t>
            </a:r>
            <a:r>
              <a:rPr lang="de-DE" sz="1400" dirty="0" smtClean="0">
                <a:solidFill>
                  <a:schemeClr val="tx2"/>
                </a:solidFill>
              </a:rPr>
              <a:t> Standard EOD</a:t>
            </a:r>
          </a:p>
          <a:p>
            <a:r>
              <a:rPr lang="de-DE" sz="1400" b="1" dirty="0" err="1" smtClean="0">
                <a:solidFill>
                  <a:schemeClr val="tx2"/>
                </a:solidFill>
              </a:rPr>
              <a:t>Selection</a:t>
            </a:r>
            <a:r>
              <a:rPr lang="de-DE" sz="1400" b="1" dirty="0" smtClean="0">
                <a:solidFill>
                  <a:schemeClr val="tx2"/>
                </a:solidFill>
              </a:rPr>
              <a:t> Profile:</a:t>
            </a:r>
            <a:r>
              <a:rPr lang="de-DE" sz="1400" dirty="0" smtClean="0">
                <a:solidFill>
                  <a:schemeClr val="tx2"/>
                </a:solidFill>
              </a:rPr>
              <a:t> CLOSE </a:t>
            </a:r>
            <a:r>
              <a:rPr lang="de-DE" sz="1400" dirty="0" err="1" smtClean="0">
                <a:solidFill>
                  <a:schemeClr val="tx2"/>
                </a:solidFill>
              </a:rPr>
              <a:t>Sta</a:t>
            </a:r>
            <a:r>
              <a:rPr lang="de-DE" sz="1400" dirty="0" smtClean="0">
                <a:solidFill>
                  <a:schemeClr val="tx2"/>
                </a:solidFill>
              </a:rPr>
              <a:t>…</a:t>
            </a:r>
            <a:endParaRPr lang="de-DE" sz="1400" dirty="0">
              <a:solidFill>
                <a:schemeClr val="tx2"/>
              </a:solidFill>
            </a:endParaRPr>
          </a:p>
          <a:p>
            <a:r>
              <a:rPr lang="de-AT" sz="1400" b="1" dirty="0" err="1" smtClean="0">
                <a:solidFill>
                  <a:schemeClr val="tx2"/>
                </a:solidFill>
              </a:rPr>
              <a:t>Plausibility</a:t>
            </a:r>
            <a:r>
              <a:rPr lang="de-AT" sz="1400" b="1" dirty="0" smtClean="0">
                <a:solidFill>
                  <a:schemeClr val="tx2"/>
                </a:solidFill>
              </a:rPr>
              <a:t> Profile:</a:t>
            </a:r>
            <a:r>
              <a:rPr lang="de-AT" sz="1400" dirty="0" smtClean="0">
                <a:solidFill>
                  <a:schemeClr val="tx2"/>
                </a:solidFill>
              </a:rPr>
              <a:t> Standard…</a:t>
            </a:r>
            <a:endParaRPr lang="de-AT" sz="1400" dirty="0">
              <a:solidFill>
                <a:schemeClr val="tx2"/>
              </a:solidFill>
            </a:endParaRPr>
          </a:p>
          <a:p>
            <a:endParaRPr lang="de-AT" sz="1400" b="1" dirty="0" smtClean="0">
              <a:solidFill>
                <a:schemeClr val="tx2"/>
              </a:solidFill>
            </a:endParaRPr>
          </a:p>
          <a:p>
            <a:r>
              <a:rPr lang="de-AT" sz="1400" b="1" dirty="0" smtClean="0">
                <a:solidFill>
                  <a:schemeClr val="tx2"/>
                </a:solidFill>
              </a:rPr>
              <a:t>Benchmark:</a:t>
            </a:r>
            <a:r>
              <a:rPr lang="de-AT" sz="1400" dirty="0">
                <a:solidFill>
                  <a:schemeClr val="tx2"/>
                </a:solidFill>
              </a:rPr>
              <a:t>	</a:t>
            </a:r>
            <a:r>
              <a:rPr lang="en-GB" sz="1400" dirty="0">
                <a:solidFill>
                  <a:schemeClr val="tx2"/>
                </a:solidFill>
              </a:rPr>
              <a:t>FTSE </a:t>
            </a:r>
            <a:r>
              <a:rPr lang="en-GB" sz="1400" dirty="0" smtClean="0">
                <a:solidFill>
                  <a:schemeClr val="tx2"/>
                </a:solidFill>
              </a:rPr>
              <a:t>Global Cor...</a:t>
            </a:r>
            <a:endParaRPr lang="en-GB" sz="1400" dirty="0">
              <a:solidFill>
                <a:schemeClr val="tx2"/>
              </a:solidFill>
            </a:endParaRPr>
          </a:p>
          <a:p>
            <a:endParaRPr lang="de-AT" sz="1400" dirty="0">
              <a:solidFill>
                <a:schemeClr val="tx2"/>
              </a:solidFill>
            </a:endParaRPr>
          </a:p>
          <a:p>
            <a:endParaRPr lang="de-AT" sz="1400" dirty="0">
              <a:solidFill>
                <a:schemeClr val="tx2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dirty="0">
              <a:solidFill>
                <a:schemeClr val="tx2"/>
              </a:solidFill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2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5725" y="3746066"/>
            <a:ext cx="366146" cy="366146"/>
          </a:xfrm>
          <a:prstGeom prst="rect">
            <a:avLst/>
          </a:prstGeom>
        </p:spPr>
      </p:pic>
      <p:pic>
        <p:nvPicPr>
          <p:cNvPr id="37" name="Picture 2" descr="C:\Users\t-dantay\Documents\First24\question1.png"/>
          <p:cNvPicPr>
            <a:picLocks noChangeAspect="1" noChangeArrowheads="1"/>
          </p:cNvPicPr>
          <p:nvPr>
            <p:custDataLst>
              <p:custData r:id="rId4"/>
            </p:custDataLst>
          </p:nvPr>
        </p:nvPicPr>
        <p:blipFill>
          <a:blip r:embed="rId21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9550" y="3382625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0" name="Straight Connector 39"/>
          <p:cNvCxnSpPr/>
          <p:nvPr/>
        </p:nvCxnSpPr>
        <p:spPr>
          <a:xfrm>
            <a:off x="9226868" y="4422696"/>
            <a:ext cx="27114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9236393" y="5210096"/>
            <a:ext cx="27114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10" descr="Chart Icon - chart, diagram, graph, performance, benchmark, blue"/>
          <p:cNvPicPr>
            <a:picLocks noChangeAspect="1" noChangeArrowheads="1"/>
          </p:cNvPicPr>
          <p:nvPr/>
        </p:nvPicPr>
        <p:blipFill>
          <a:blip r:embed="rId23">
            <a:duotone>
              <a:prstClr val="black"/>
              <a:srgbClr val="47798C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ackgroundRemoval t="10000" b="90000" l="10000" r="90000">
                        <a14:foregroundMark x1="32813" y1="64063" x2="32813" y2="64063"/>
                        <a14:foregroundMark x1="71875" y1="59375" x2="71875" y2="59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9628" y="5083968"/>
            <a:ext cx="620779" cy="620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25">
            <a:duotone>
              <a:prstClr val="black"/>
              <a:srgbClr val="47798C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45635" b="56085" l="39970" r="45226">
                        <a14:foregroundMark x1="40340" y1="49339" x2="40340" y2="49339"/>
                        <a14:foregroundMark x1="42043" y1="47354" x2="42043" y2="47354"/>
                      </a14:backgroundRemoval>
                    </a14:imgEffect>
                    <a14:imgEffect>
                      <a14:brightnessContrast bright="-91000"/>
                    </a14:imgEffect>
                  </a14:imgLayer>
                </a14:imgProps>
              </a:ext>
            </a:extLst>
          </a:blip>
          <a:srcRect l="39701" t="45441" r="54081" b="42654"/>
          <a:stretch/>
        </p:blipFill>
        <p:spPr>
          <a:xfrm>
            <a:off x="11501379" y="4597864"/>
            <a:ext cx="394838" cy="423040"/>
          </a:xfrm>
          <a:prstGeom prst="rect">
            <a:avLst/>
          </a:prstGeom>
        </p:spPr>
      </p:pic>
      <p:cxnSp>
        <p:nvCxnSpPr>
          <p:cNvPr id="46" name="Straight Connector 45"/>
          <p:cNvCxnSpPr/>
          <p:nvPr/>
        </p:nvCxnSpPr>
        <p:spPr>
          <a:xfrm>
            <a:off x="9109506" y="813185"/>
            <a:ext cx="0" cy="450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Picture 46"/>
          <p:cNvPicPr preferRelativeResize="0">
            <a:picLocks/>
          </p:cNvPicPr>
          <p:nvPr>
            <p:custDataLst>
              <p:custData r:id="rId5"/>
            </p:custDataLst>
          </p:nvPr>
        </p:nvPicPr>
        <p:blipFill>
          <a:blip r:embed="rId26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8488" y="681285"/>
            <a:ext cx="337500" cy="337500"/>
          </a:xfrm>
          <a:prstGeom prst="rect">
            <a:avLst/>
          </a:prstGeom>
        </p:spPr>
      </p:pic>
      <p:sp>
        <p:nvSpPr>
          <p:cNvPr id="48" name="Rounded Rectangle 47"/>
          <p:cNvSpPr/>
          <p:nvPr/>
        </p:nvSpPr>
        <p:spPr>
          <a:xfrm>
            <a:off x="201487" y="1513153"/>
            <a:ext cx="2442470" cy="451754"/>
          </a:xfrm>
          <a:prstGeom prst="roundRect">
            <a:avLst/>
          </a:prstGeom>
          <a:solidFill>
            <a:srgbClr val="BF9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en-GB" dirty="0" smtClean="0"/>
              <a:t>Requests</a:t>
            </a:r>
            <a:endParaRPr lang="en-GB" dirty="0"/>
          </a:p>
        </p:txBody>
      </p:sp>
      <p:sp>
        <p:nvSpPr>
          <p:cNvPr id="49" name="Rectangle 48"/>
          <p:cNvSpPr/>
          <p:nvPr/>
        </p:nvSpPr>
        <p:spPr>
          <a:xfrm>
            <a:off x="211154" y="1524141"/>
            <a:ext cx="439289" cy="430961"/>
          </a:xfrm>
          <a:prstGeom prst="rect">
            <a:avLst/>
          </a:prstGeom>
          <a:solidFill>
            <a:srgbClr val="4779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 rotWithShape="1"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46451" b="56434" l="16210" r="21307">
                        <a14:foregroundMark x1="19763" y1="51852" x2="19763" y2="51852"/>
                        <a14:foregroundMark x1="20133" y1="51058" x2="20133" y2="51058"/>
                        <a14:foregroundMark x1="18653" y1="52116" x2="18653" y2="52116"/>
                        <a14:foregroundMark x1="18283" y1="54365" x2="18283" y2="54365"/>
                        <a14:foregroundMark x1="21095" y1="54101" x2="21095" y2="54101"/>
                        <a14:foregroundMark x1="18357" y1="47487" x2="18357" y2="47487"/>
                        <a14:backgroundMark x1="19615" y1="51984" x2="19615" y2="51984"/>
                        <a14:backgroundMark x1="20207" y1="50794" x2="20207" y2="50794"/>
                      </a14:backgroundRemoval>
                    </a14:imgEffect>
                  </a14:imgLayer>
                </a14:imgProps>
              </a:ext>
            </a:extLst>
          </a:blip>
          <a:srcRect l="15573" t="45203" r="78056" b="42318"/>
          <a:stretch/>
        </p:blipFill>
        <p:spPr>
          <a:xfrm>
            <a:off x="214234" y="1504879"/>
            <a:ext cx="421806" cy="453600"/>
          </a:xfrm>
          <a:prstGeom prst="rect">
            <a:avLst/>
          </a:prstGeom>
        </p:spPr>
      </p:pic>
      <p:pic>
        <p:nvPicPr>
          <p:cNvPr id="51" name="Picture 2" descr="C:\Users\t-dantay\Documents\First24\question1.png"/>
          <p:cNvPicPr>
            <a:picLocks noChangeAspect="1" noChangeArrowheads="1"/>
          </p:cNvPicPr>
          <p:nvPr>
            <p:custDataLst>
              <p:custData r:id="rId6"/>
            </p:custDataLst>
          </p:nvPr>
        </p:nvPicPr>
        <p:blipFill>
          <a:blip r:embed="rId21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9223" y="988546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8441" y="4334488"/>
            <a:ext cx="200159" cy="200159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8440" y="4809384"/>
            <a:ext cx="200159" cy="200159"/>
          </a:xfrm>
          <a:prstGeom prst="rect">
            <a:avLst/>
          </a:prstGeom>
        </p:spPr>
      </p:pic>
      <p:pic>
        <p:nvPicPr>
          <p:cNvPr id="53" name="Picture 2" descr="C:\Users\t-dantay\Documents\First24\question1.png"/>
          <p:cNvPicPr>
            <a:picLocks noChangeAspect="1" noChangeArrowheads="1"/>
          </p:cNvPicPr>
          <p:nvPr>
            <p:custDataLst>
              <p:custData r:id="rId7"/>
            </p:custDataLst>
          </p:nvPr>
        </p:nvPicPr>
        <p:blipFill>
          <a:blip r:embed="rId21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6889" y="95672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875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99630" y="982377"/>
            <a:ext cx="3362806" cy="7306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Silver Copies</a:t>
            </a:r>
          </a:p>
          <a:p>
            <a:pPr algn="ctr"/>
            <a:r>
              <a:rPr lang="en-GB" dirty="0" smtClean="0"/>
              <a:t>CLOSE Standard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5795874"/>
              </p:ext>
            </p:extLst>
          </p:nvPr>
        </p:nvGraphicFramePr>
        <p:xfrm>
          <a:off x="2999630" y="1885591"/>
          <a:ext cx="8638918" cy="2928096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733009"/>
                <a:gridCol w="940961"/>
                <a:gridCol w="1168400"/>
                <a:gridCol w="1003300"/>
                <a:gridCol w="787400"/>
                <a:gridCol w="1003300"/>
                <a:gridCol w="1130300"/>
                <a:gridCol w="1872248"/>
              </a:tblGrid>
              <a:tr h="444500"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/>
                        <a:t>Rank</a:t>
                      </a:r>
                      <a:endParaRPr lang="de-AT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BF6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smtClean="0"/>
                        <a:t>Price Date</a:t>
                      </a:r>
                      <a:endParaRPr lang="de-AT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BF6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smtClean="0"/>
                        <a:t>Price Value</a:t>
                      </a:r>
                      <a:endParaRPr lang="de-AT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BF6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err="1" smtClean="0"/>
                        <a:t>Quot</a:t>
                      </a:r>
                      <a:r>
                        <a:rPr lang="de-AT" sz="1200" dirty="0" smtClean="0"/>
                        <a:t>. Type</a:t>
                      </a:r>
                      <a:endParaRPr lang="de-AT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BF6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smtClean="0"/>
                        <a:t>Market</a:t>
                      </a:r>
                      <a:endParaRPr lang="de-AT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BF6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smtClean="0"/>
                        <a:t>Data </a:t>
                      </a:r>
                      <a:r>
                        <a:rPr lang="de-AT" sz="1200" dirty="0" err="1" smtClean="0"/>
                        <a:t>source</a:t>
                      </a:r>
                      <a:endParaRPr lang="de-AT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BF6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smtClean="0"/>
                        <a:t>Request ID</a:t>
                      </a:r>
                      <a:endParaRPr lang="de-AT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BF6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err="1" smtClean="0"/>
                        <a:t>Received</a:t>
                      </a:r>
                      <a:r>
                        <a:rPr lang="de-AT" sz="1200" dirty="0" smtClean="0"/>
                        <a:t> on</a:t>
                      </a:r>
                      <a:endParaRPr lang="de-AT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BF63"/>
                    </a:solidFill>
                  </a:tcPr>
                </a:tc>
              </a:tr>
              <a:tr h="50868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10.03.2014</a:t>
                      </a:r>
                      <a:endParaRPr lang="de-AT" sz="10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187,24</a:t>
                      </a:r>
                      <a:endParaRPr lang="de-AT" sz="10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Official Close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NYSE 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Bloomberg</a:t>
                      </a:r>
                      <a:endParaRPr lang="en-GB" sz="10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000" u="sng" smtClean="0"/>
                        <a:t>84758493</a:t>
                      </a:r>
                      <a:endParaRPr lang="de-AT" sz="1000" u="sng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kern="120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12.03.2014</a:t>
                      </a:r>
                      <a:endParaRPr lang="de-AT" sz="1000" b="1" kern="120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</a:tr>
              <a:tr h="44886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dirty="0" smtClean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dirty="0" smtClean="0">
                          <a:solidFill>
                            <a:schemeClr val="bg1"/>
                          </a:solidFill>
                        </a:rPr>
                        <a:t>10.03.2014</a:t>
                      </a:r>
                      <a:endParaRPr lang="de-AT" sz="10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187,12</a:t>
                      </a:r>
                      <a:endParaRPr lang="de-AT" sz="10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dirty="0" smtClean="0">
                          <a:solidFill>
                            <a:schemeClr val="bg1"/>
                          </a:solidFill>
                        </a:rPr>
                        <a:t>Trade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dirty="0" smtClean="0">
                          <a:solidFill>
                            <a:schemeClr val="bg1"/>
                          </a:solidFill>
                        </a:rPr>
                        <a:t>NYSE</a:t>
                      </a:r>
                      <a:endParaRPr lang="de-AT" sz="10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Bloomberg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000" u="sng" smtClean="0"/>
                        <a:t>84758493</a:t>
                      </a:r>
                      <a:endParaRPr lang="de-AT" sz="1000" u="sng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kern="120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12.03.2014</a:t>
                      </a:r>
                      <a:endParaRPr lang="de-AT" sz="1000" b="1" kern="120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</a:tr>
              <a:tr h="50868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dirty="0" smtClean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dirty="0" smtClean="0">
                          <a:solidFill>
                            <a:schemeClr val="bg1"/>
                          </a:solidFill>
                        </a:rPr>
                        <a:t>10.03.2014</a:t>
                      </a:r>
                      <a:endParaRPr lang="de-AT" sz="10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186,95</a:t>
                      </a:r>
                      <a:endParaRPr lang="de-AT" sz="10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dirty="0" err="1" smtClean="0">
                          <a:solidFill>
                            <a:schemeClr val="bg1"/>
                          </a:solidFill>
                        </a:rPr>
                        <a:t>LastBid</a:t>
                      </a:r>
                      <a:endParaRPr lang="de-AT" sz="10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dirty="0" smtClean="0">
                          <a:solidFill>
                            <a:schemeClr val="bg1"/>
                          </a:solidFill>
                        </a:rPr>
                        <a:t>NYSE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Six</a:t>
                      </a:r>
                      <a:r>
                        <a:rPr lang="en-GB" sz="1000" baseline="0" dirty="0" smtClean="0"/>
                        <a:t> </a:t>
                      </a:r>
                      <a:r>
                        <a:rPr lang="en-GB" sz="1000" baseline="0" dirty="0" err="1" smtClean="0"/>
                        <a:t>Telekurs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000" u="sng" dirty="0" smtClean="0"/>
                        <a:t>38438453</a:t>
                      </a:r>
                      <a:endParaRPr lang="de-AT" sz="1000" u="sng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kern="120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12.03.2014</a:t>
                      </a:r>
                      <a:endParaRPr lang="de-AT" sz="1000" b="1" kern="120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</a:tr>
              <a:tr h="50868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dirty="0" smtClean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dirty="0" smtClean="0">
                          <a:solidFill>
                            <a:schemeClr val="bg1"/>
                          </a:solidFill>
                        </a:rPr>
                        <a:t>10.03.2014</a:t>
                      </a:r>
                      <a:endParaRPr lang="de-AT" sz="10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187,05</a:t>
                      </a:r>
                      <a:endParaRPr lang="de-AT" sz="10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dirty="0" err="1" smtClean="0">
                          <a:solidFill>
                            <a:schemeClr val="bg1"/>
                          </a:solidFill>
                        </a:rPr>
                        <a:t>LastMid</a:t>
                      </a:r>
                      <a:endParaRPr lang="de-AT" sz="10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dirty="0" smtClean="0">
                          <a:solidFill>
                            <a:schemeClr val="bg1"/>
                          </a:solidFill>
                        </a:rPr>
                        <a:t>NYSE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Six </a:t>
                      </a:r>
                      <a:r>
                        <a:rPr lang="en-GB" sz="1000" dirty="0" err="1" smtClean="0"/>
                        <a:t>Telekurs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000" u="sng" smtClean="0"/>
                        <a:t>38438453</a:t>
                      </a:r>
                      <a:endParaRPr lang="de-AT" sz="1000" u="sng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kern="120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12.03.2014</a:t>
                      </a:r>
                      <a:endParaRPr lang="de-AT" sz="1000" b="1" kern="120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</a:tr>
              <a:tr h="50868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dirty="0" smtClean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dirty="0" smtClean="0">
                          <a:solidFill>
                            <a:schemeClr val="bg1"/>
                          </a:solidFill>
                        </a:rPr>
                        <a:t>10.03.2014</a:t>
                      </a:r>
                      <a:endParaRPr lang="de-AT" sz="10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187,15</a:t>
                      </a:r>
                      <a:endParaRPr lang="de-AT" sz="10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dirty="0" smtClean="0">
                          <a:solidFill>
                            <a:schemeClr val="bg1"/>
                          </a:solidFill>
                        </a:rPr>
                        <a:t>Trade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dirty="0" smtClean="0">
                          <a:solidFill>
                            <a:schemeClr val="bg1"/>
                          </a:solidFill>
                        </a:rPr>
                        <a:t>NYSE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CSV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000" u="sng" dirty="0" smtClean="0"/>
                        <a:t>14398493</a:t>
                      </a:r>
                      <a:endParaRPr lang="de-AT" sz="1000" u="sng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12.03.2014</a:t>
                      </a:r>
                      <a:endParaRPr lang="de-AT" sz="10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</a:tr>
            </a:tbl>
          </a:graphicData>
        </a:graphic>
      </p:graphicFrame>
      <p:pic>
        <p:nvPicPr>
          <p:cNvPr id="17" name="Picture 2" descr="C:\Users\t-dantay\Documents\First24\checkcircle1.png"/>
          <p:cNvPicPr>
            <a:picLocks noChangeAspect="1" noChangeArrowheads="1"/>
          </p:cNvPicPr>
          <p:nvPr>
            <p:custDataLst>
              <p:custData r:id="rId1"/>
            </p:custDataLst>
          </p:nvPr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2572" y="984491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3959" y="993191"/>
            <a:ext cx="230400" cy="2112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590" y="993191"/>
            <a:ext cx="230400" cy="211200"/>
          </a:xfrm>
          <a:prstGeom prst="rect">
            <a:avLst/>
          </a:prstGeom>
        </p:spPr>
      </p:pic>
      <p:pic>
        <p:nvPicPr>
          <p:cNvPr id="26" name="Picture 12" descr="https://encrypted-tbn1.gstatic.com/images?q=tbn:ANd9GcSfkcGdqS21UZI7mGuRBlDe-lufdMFjm5vknQ5vtygdPJ88C-Au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5203" y="993190"/>
            <a:ext cx="216111" cy="216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4" descr="share 2 icon"/>
          <p:cNvPicPr>
            <a:picLocks noChangeAspect="1" noChangeArrowheads="1"/>
          </p:cNvPicPr>
          <p:nvPr/>
        </p:nvPicPr>
        <p:blipFill>
          <a:blip r:embed="rId10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8786" y="993190"/>
            <a:ext cx="230401" cy="23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8" name="Straight Connector 27"/>
          <p:cNvCxnSpPr/>
          <p:nvPr/>
        </p:nvCxnSpPr>
        <p:spPr>
          <a:xfrm flipV="1">
            <a:off x="6417712" y="1262447"/>
            <a:ext cx="2073148" cy="93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>
            <a:off x="3022920" y="1010246"/>
            <a:ext cx="723580" cy="677341"/>
            <a:chOff x="4820214" y="1771393"/>
            <a:chExt cx="594000" cy="597006"/>
          </a:xfrm>
        </p:grpSpPr>
        <p:sp>
          <p:nvSpPr>
            <p:cNvPr id="31" name="Rectangle 30"/>
            <p:cNvSpPr/>
            <p:nvPr userDrawn="1"/>
          </p:nvSpPr>
          <p:spPr>
            <a:xfrm>
              <a:off x="4820214" y="1771393"/>
              <a:ext cx="594000" cy="594000"/>
            </a:xfrm>
            <a:prstGeom prst="rect">
              <a:avLst/>
            </a:prstGeom>
            <a:solidFill>
              <a:srgbClr val="47798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2" name="Picture 18" descr="Ecommerce Price tag icon"/>
            <p:cNvPicPr>
              <a:picLocks noChangeAspect="1" noChangeArrowheads="1"/>
            </p:cNvPicPr>
            <p:nvPr userDrawn="1"/>
          </p:nvPicPr>
          <p:blipFill>
            <a:blip r:embed="rId11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sharpenSoften amount="46000"/>
                      </a14:imgEffect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36085" y="1806145"/>
              <a:ext cx="562255" cy="5622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99" name="Straight Connector 98"/>
          <p:cNvCxnSpPr/>
          <p:nvPr/>
        </p:nvCxnSpPr>
        <p:spPr>
          <a:xfrm rot="10800000">
            <a:off x="12075308" y="746387"/>
            <a:ext cx="0" cy="450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0" name="Picture 99"/>
          <p:cNvPicPr preferRelativeResize="0">
            <a:picLocks/>
          </p:cNvPicPr>
          <p:nvPr>
            <p:custDataLst>
              <p:custData r:id="rId2"/>
            </p:custDataLst>
          </p:nvPr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974290" y="614487"/>
            <a:ext cx="337500" cy="337500"/>
          </a:xfrm>
          <a:prstGeom prst="rect">
            <a:avLst/>
          </a:prstGeom>
        </p:spPr>
      </p:pic>
      <p:sp>
        <p:nvSpPr>
          <p:cNvPr id="101" name="Rounded Rectangle 100"/>
          <p:cNvSpPr/>
          <p:nvPr/>
        </p:nvSpPr>
        <p:spPr>
          <a:xfrm>
            <a:off x="223409" y="2086344"/>
            <a:ext cx="2442470" cy="451754"/>
          </a:xfrm>
          <a:prstGeom prst="roundRect">
            <a:avLst/>
          </a:prstGeom>
          <a:solidFill>
            <a:srgbClr val="BF9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en-GB" dirty="0" smtClean="0"/>
              <a:t>Silver Copies</a:t>
            </a:r>
            <a:endParaRPr lang="en-GB" dirty="0"/>
          </a:p>
        </p:txBody>
      </p:sp>
      <p:grpSp>
        <p:nvGrpSpPr>
          <p:cNvPr id="102" name="Group 101"/>
          <p:cNvGrpSpPr/>
          <p:nvPr/>
        </p:nvGrpSpPr>
        <p:grpSpPr>
          <a:xfrm>
            <a:off x="216220" y="2091369"/>
            <a:ext cx="453600" cy="453600"/>
            <a:chOff x="4820214" y="1771393"/>
            <a:chExt cx="594000" cy="597006"/>
          </a:xfrm>
        </p:grpSpPr>
        <p:sp>
          <p:nvSpPr>
            <p:cNvPr id="103" name="Rectangle 102"/>
            <p:cNvSpPr/>
            <p:nvPr userDrawn="1"/>
          </p:nvSpPr>
          <p:spPr>
            <a:xfrm>
              <a:off x="4820214" y="1771393"/>
              <a:ext cx="594000" cy="594000"/>
            </a:xfrm>
            <a:prstGeom prst="rect">
              <a:avLst/>
            </a:prstGeom>
            <a:solidFill>
              <a:srgbClr val="47798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4" name="Picture 18" descr="Ecommerce Price tag icon"/>
            <p:cNvPicPr>
              <a:picLocks noChangeAspect="1" noChangeArrowheads="1"/>
            </p:cNvPicPr>
            <p:nvPr userDrawn="1"/>
          </p:nvPicPr>
          <p:blipFill>
            <a:blip r:embed="rId11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sharpenSoften amount="46000"/>
                      </a14:imgEffect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36085" y="1806145"/>
              <a:ext cx="562255" cy="5622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5" name="Picture 2" descr="C:\Users\t-dantay\Documents\First24\question1.png"/>
          <p:cNvPicPr>
            <a:picLocks noChangeAspect="1" noChangeArrowheads="1"/>
          </p:cNvPicPr>
          <p:nvPr>
            <p:custDataLst>
              <p:custData r:id="rId3"/>
            </p:custDataLst>
          </p:nvPr>
        </p:nvPicPr>
        <p:blipFill>
          <a:blip r:embed="rId1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9223" y="988552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C:\Users\t-dantay\Documents\First24\question1.png"/>
          <p:cNvPicPr>
            <a:picLocks noChangeAspect="1" noChangeArrowheads="1"/>
          </p:cNvPicPr>
          <p:nvPr>
            <p:custDataLst>
              <p:custData r:id="rId4"/>
            </p:custDataLst>
          </p:nvPr>
        </p:nvPicPr>
        <p:blipFill>
          <a:blip r:embed="rId1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6889" y="95672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5305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2999630" y="1927262"/>
            <a:ext cx="5324598" cy="307777"/>
          </a:xfrm>
          <a:prstGeom prst="rect">
            <a:avLst/>
          </a:prstGeom>
          <a:solidFill>
            <a:srgbClr val="47798C"/>
          </a:solidFill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Price Variation </a:t>
            </a:r>
            <a:r>
              <a:rPr lang="en-GB" sz="1400" dirty="0" smtClean="0">
                <a:solidFill>
                  <a:schemeClr val="bg1"/>
                </a:solidFill>
              </a:rPr>
              <a:t>Check</a:t>
            </a:r>
            <a:r>
              <a:rPr lang="de-AT" sz="14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			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004482" y="2354392"/>
            <a:ext cx="5324598" cy="307777"/>
          </a:xfrm>
          <a:prstGeom prst="rect">
            <a:avLst/>
          </a:prstGeom>
          <a:solidFill>
            <a:srgbClr val="47798C"/>
          </a:solidFill>
        </p:spPr>
        <p:txBody>
          <a:bodyPr wrap="square" rtlCol="0">
            <a:spAutoFit/>
          </a:bodyPr>
          <a:lstStyle/>
          <a:p>
            <a:r>
              <a:rPr lang="de-AT" sz="14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Price Date Check	</a:t>
            </a:r>
            <a:r>
              <a:rPr lang="de-AT" sz="1400" dirty="0" smtClean="0">
                <a:solidFill>
                  <a:schemeClr val="bg1"/>
                </a:solidFill>
              </a:rPr>
              <a:t>		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004482" y="2766554"/>
            <a:ext cx="5324598" cy="307777"/>
          </a:xfrm>
          <a:prstGeom prst="rect">
            <a:avLst/>
          </a:prstGeom>
          <a:solidFill>
            <a:srgbClr val="47798C"/>
          </a:solidFill>
        </p:spPr>
        <p:txBody>
          <a:bodyPr wrap="square" rtlCol="0">
            <a:spAutoFit/>
          </a:bodyPr>
          <a:lstStyle/>
          <a:p>
            <a:r>
              <a:rPr lang="de-AT" sz="14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Index Check</a:t>
            </a:r>
            <a:r>
              <a:rPr lang="de-AT" sz="1400" dirty="0" smtClean="0">
                <a:solidFill>
                  <a:schemeClr val="bg1"/>
                </a:solidFill>
              </a:rPr>
              <a:t>				</a:t>
            </a:r>
          </a:p>
        </p:txBody>
      </p:sp>
      <p:sp>
        <p:nvSpPr>
          <p:cNvPr id="33" name="Rectangle 32"/>
          <p:cNvSpPr/>
          <p:nvPr/>
        </p:nvSpPr>
        <p:spPr>
          <a:xfrm>
            <a:off x="3759200" y="982373"/>
            <a:ext cx="2603236" cy="7306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 smtClean="0"/>
              <a:t>Plausibility</a:t>
            </a:r>
          </a:p>
          <a:p>
            <a:r>
              <a:rPr lang="en-GB" dirty="0" smtClean="0"/>
              <a:t>Standard </a:t>
            </a:r>
            <a:r>
              <a:rPr lang="en-GB" dirty="0"/>
              <a:t>Fixed Income </a:t>
            </a:r>
            <a:r>
              <a:rPr lang="en-GB" dirty="0" smtClean="0"/>
              <a:t>Rule</a:t>
            </a:r>
            <a:endParaRPr lang="en-GB" dirty="0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3959" y="993187"/>
            <a:ext cx="230400" cy="21120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590" y="993187"/>
            <a:ext cx="230400" cy="211200"/>
          </a:xfrm>
          <a:prstGeom prst="rect">
            <a:avLst/>
          </a:prstGeom>
        </p:spPr>
      </p:pic>
      <p:pic>
        <p:nvPicPr>
          <p:cNvPr id="36" name="Picture 12" descr="https://encrypted-tbn1.gstatic.com/images?q=tbn:ANd9GcSfkcGdqS21UZI7mGuRBlDe-lufdMFjm5vknQ5vtygdPJ88C-Au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5203" y="993186"/>
            <a:ext cx="216111" cy="216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14" descr="share 2 icon"/>
          <p:cNvPicPr>
            <a:picLocks noChangeAspect="1" noChangeArrowheads="1"/>
          </p:cNvPicPr>
          <p:nvPr/>
        </p:nvPicPr>
        <p:blipFill>
          <a:blip r:embed="rId17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8786" y="993186"/>
            <a:ext cx="230401" cy="23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8" name="Straight Connector 37"/>
          <p:cNvCxnSpPr/>
          <p:nvPr/>
        </p:nvCxnSpPr>
        <p:spPr>
          <a:xfrm flipV="1">
            <a:off x="6417712" y="1262443"/>
            <a:ext cx="2073148" cy="93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2999630" y="993248"/>
            <a:ext cx="787845" cy="719735"/>
          </a:xfrm>
          <a:prstGeom prst="rect">
            <a:avLst/>
          </a:prstGeom>
          <a:solidFill>
            <a:srgbClr val="4779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46451" b="56434" l="16210" r="21307">
                        <a14:foregroundMark x1="19763" y1="51852" x2="19763" y2="51852"/>
                        <a14:foregroundMark x1="20133" y1="51058" x2="20133" y2="51058"/>
                        <a14:foregroundMark x1="18653" y1="52116" x2="18653" y2="52116"/>
                        <a14:foregroundMark x1="18283" y1="54365" x2="18283" y2="54365"/>
                        <a14:foregroundMark x1="21095" y1="54101" x2="21095" y2="54101"/>
                        <a14:foregroundMark x1="18357" y1="47487" x2="18357" y2="47487"/>
                        <a14:backgroundMark x1="19615" y1="51984" x2="19615" y2="51984"/>
                        <a14:backgroundMark x1="20207" y1="50794" x2="20207" y2="50794"/>
                      </a14:backgroundRemoval>
                    </a14:imgEffect>
                  </a14:imgLayer>
                </a14:imgProps>
              </a:ext>
            </a:extLst>
          </a:blip>
          <a:srcRect l="15573" t="45203" r="78056" b="42318"/>
          <a:stretch/>
        </p:blipFill>
        <p:spPr>
          <a:xfrm>
            <a:off x="3002710" y="973987"/>
            <a:ext cx="756490" cy="738998"/>
          </a:xfrm>
          <a:prstGeom prst="rect">
            <a:avLst/>
          </a:prstGeom>
        </p:spPr>
      </p:pic>
      <p:pic>
        <p:nvPicPr>
          <p:cNvPr id="42" name="Picture 41"/>
          <p:cNvPicPr preferRelativeResize="0">
            <a:picLocks/>
          </p:cNvPicPr>
          <p:nvPr>
            <p:custDataLst>
              <p:custData r:id="rId1"/>
            </p:custDataLst>
          </p:nvPr>
        </p:nvPicPr>
        <p:blipFill>
          <a:blip r:embed="rId20">
            <a:lum bright="10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9600" y="1927262"/>
            <a:ext cx="337500" cy="337500"/>
          </a:xfrm>
          <a:prstGeom prst="rect">
            <a:avLst/>
          </a:prstGeom>
        </p:spPr>
      </p:pic>
      <p:pic>
        <p:nvPicPr>
          <p:cNvPr id="43" name="Picture 42"/>
          <p:cNvPicPr preferRelativeResize="0">
            <a:picLocks/>
          </p:cNvPicPr>
          <p:nvPr>
            <p:custDataLst>
              <p:custData r:id="rId2"/>
            </p:custDataLst>
          </p:nvPr>
        </p:nvPicPr>
        <p:blipFill>
          <a:blip r:embed="rId20">
            <a:lum bright="10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8259" y="2307425"/>
            <a:ext cx="337500" cy="337500"/>
          </a:xfrm>
          <a:prstGeom prst="rect">
            <a:avLst/>
          </a:prstGeom>
        </p:spPr>
      </p:pic>
      <p:pic>
        <p:nvPicPr>
          <p:cNvPr id="44" name="Picture 43"/>
          <p:cNvPicPr preferRelativeResize="0">
            <a:picLocks/>
          </p:cNvPicPr>
          <p:nvPr>
            <p:custDataLst>
              <p:custData r:id="rId3"/>
            </p:custDataLst>
          </p:nvPr>
        </p:nvPicPr>
        <p:blipFill>
          <a:blip r:embed="rId20">
            <a:lum bright="10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8108" y="2722306"/>
            <a:ext cx="337500" cy="337500"/>
          </a:xfrm>
          <a:prstGeom prst="rect">
            <a:avLst/>
          </a:prstGeom>
        </p:spPr>
      </p:pic>
      <p:pic>
        <p:nvPicPr>
          <p:cNvPr id="46" name="Picture 2" descr="C:\Users\t-dantay\Documents\First24\checkcircle1.png"/>
          <p:cNvPicPr>
            <a:picLocks noChangeAspect="1" noChangeArrowheads="1"/>
          </p:cNvPicPr>
          <p:nvPr>
            <p:custDataLst>
              <p:custData r:id="rId4"/>
            </p:custDataLst>
          </p:nvPr>
        </p:nvPicPr>
        <p:blipFill>
          <a:blip r:embed="rId21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1192" y="196685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C:\Users\t-dantay\Documents\First24\checkcircle1.png"/>
          <p:cNvPicPr>
            <a:picLocks noChangeAspect="1" noChangeArrowheads="1"/>
          </p:cNvPicPr>
          <p:nvPr>
            <p:custDataLst>
              <p:custData r:id="rId5"/>
            </p:custDataLst>
          </p:nvPr>
        </p:nvPicPr>
        <p:blipFill>
          <a:blip r:embed="rId21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4696" y="2762961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2" descr="C:\Users\t-dantay\Documents\First24\error1.png"/>
          <p:cNvPicPr>
            <a:picLocks noChangeAspect="1" noChangeArrowheads="1"/>
          </p:cNvPicPr>
          <p:nvPr>
            <p:custDataLst>
              <p:custData r:id="rId6"/>
            </p:custDataLst>
          </p:nvPr>
        </p:nvPicPr>
        <p:blipFill>
          <a:blip r:embed="rId2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colorTemperature colorTemp="6300"/>
                    </a14:imgEffect>
                    <a14:imgEffect>
                      <a14:saturation sat="400000"/>
                    </a14:imgEffect>
                    <a14:imgEffect>
                      <a14:brightnessContrast bright="-13000" contrast="7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863" y="95894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C:\Users\t-dantay\Documents\First24\error1.png"/>
          <p:cNvPicPr>
            <a:picLocks noChangeAspect="1" noChangeArrowheads="1"/>
          </p:cNvPicPr>
          <p:nvPr>
            <p:custDataLst>
              <p:custData r:id="rId7"/>
            </p:custDataLst>
          </p:nvPr>
        </p:nvPicPr>
        <p:blipFill>
          <a:blip r:embed="rId2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colorTemperature colorTemp="6300"/>
                    </a14:imgEffect>
                    <a14:imgEffect>
                      <a14:saturation sat="400000"/>
                    </a14:imgEffect>
                    <a14:imgEffect>
                      <a14:brightnessContrast bright="-13000" contrast="7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7583" y="2364905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Round Same Side Corner Rectangle 49"/>
          <p:cNvSpPr/>
          <p:nvPr/>
        </p:nvSpPr>
        <p:spPr>
          <a:xfrm>
            <a:off x="9226868" y="946387"/>
            <a:ext cx="2720268" cy="322601"/>
          </a:xfrm>
          <a:prstGeom prst="round2Same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70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 smtClean="0"/>
              <a:t>History</a:t>
            </a:r>
            <a:endParaRPr lang="en-GB" sz="1400" dirty="0"/>
          </a:p>
        </p:txBody>
      </p:sp>
      <p:sp>
        <p:nvSpPr>
          <p:cNvPr id="51" name="Rectangle 50"/>
          <p:cNvSpPr/>
          <p:nvPr/>
        </p:nvSpPr>
        <p:spPr>
          <a:xfrm>
            <a:off x="9226868" y="1296624"/>
            <a:ext cx="2711483" cy="182940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sz="1400" dirty="0" smtClean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	</a:t>
            </a:r>
            <a:endParaRPr lang="en-GB" sz="1400" dirty="0">
              <a:solidFill>
                <a:schemeClr val="tx2"/>
              </a:solidFill>
            </a:endParaRPr>
          </a:p>
        </p:txBody>
      </p:sp>
      <p:pic>
        <p:nvPicPr>
          <p:cNvPr id="52" name="Picture 51"/>
          <p:cNvPicPr preferRelativeResize="0">
            <a:picLocks/>
          </p:cNvPicPr>
          <p:nvPr>
            <p:custDataLst>
              <p:custData r:id="rId8"/>
            </p:custDataLst>
          </p:nvPr>
        </p:nvPicPr>
        <p:blipFill>
          <a:blip r:embed="rId2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9296" y="960590"/>
            <a:ext cx="337500" cy="337500"/>
          </a:xfrm>
          <a:prstGeom prst="rect">
            <a:avLst/>
          </a:prstGeom>
          <a:ln>
            <a:noFill/>
          </a:ln>
        </p:spPr>
      </p:pic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25"/>
          <a:srcRect l="6082" t="24903" r="78904" b="58405"/>
          <a:stretch/>
        </p:blipFill>
        <p:spPr>
          <a:xfrm>
            <a:off x="9230719" y="1271771"/>
            <a:ext cx="2712118" cy="1821676"/>
          </a:xfrm>
          <a:prstGeom prst="rect">
            <a:avLst/>
          </a:prstGeom>
        </p:spPr>
      </p:pic>
      <p:pic>
        <p:nvPicPr>
          <p:cNvPr id="54" name="Picture 2" descr="C:\Users\t-dantay\Documents\First24\question1.png"/>
          <p:cNvPicPr>
            <a:picLocks noChangeAspect="1" noChangeArrowheads="1"/>
          </p:cNvPicPr>
          <p:nvPr>
            <p:custDataLst>
              <p:custData r:id="rId9"/>
            </p:custDataLst>
          </p:nvPr>
        </p:nvPicPr>
        <p:blipFill>
          <a:blip r:embed="rId26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7650" y="982041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Round Same Side Corner Rectangle 54"/>
          <p:cNvSpPr/>
          <p:nvPr/>
        </p:nvSpPr>
        <p:spPr>
          <a:xfrm>
            <a:off x="9209098" y="3322515"/>
            <a:ext cx="2720268" cy="322601"/>
          </a:xfrm>
          <a:prstGeom prst="round2Same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70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 smtClean="0"/>
              <a:t>Parameterisation</a:t>
            </a:r>
            <a:endParaRPr lang="en-GB" sz="1400" dirty="0"/>
          </a:p>
        </p:txBody>
      </p:sp>
      <p:sp>
        <p:nvSpPr>
          <p:cNvPr id="56" name="Rectangle 55"/>
          <p:cNvSpPr/>
          <p:nvPr/>
        </p:nvSpPr>
        <p:spPr>
          <a:xfrm>
            <a:off x="9211669" y="3645115"/>
            <a:ext cx="2711483" cy="195868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sz="1400" b="1" dirty="0" err="1" smtClean="0">
                <a:solidFill>
                  <a:schemeClr val="tx2"/>
                </a:solidFill>
              </a:rPr>
              <a:t>Policy</a:t>
            </a:r>
            <a:r>
              <a:rPr lang="en-GB" sz="1400" b="1" dirty="0" smtClean="0">
                <a:solidFill>
                  <a:schemeClr val="tx2"/>
                </a:solidFill>
              </a:rPr>
              <a:t>: </a:t>
            </a:r>
            <a:r>
              <a:rPr lang="en-GB" sz="1400" dirty="0" smtClean="0">
                <a:solidFill>
                  <a:schemeClr val="tx2"/>
                </a:solidFill>
              </a:rPr>
              <a:t>Standard EOD</a:t>
            </a:r>
            <a:endParaRPr lang="de-AT" sz="1400" dirty="0" smtClean="0">
              <a:solidFill>
                <a:schemeClr val="tx2"/>
              </a:solidFill>
            </a:endParaRPr>
          </a:p>
          <a:p>
            <a:r>
              <a:rPr lang="de-AT" sz="1400" b="1" dirty="0" err="1" smtClean="0">
                <a:solidFill>
                  <a:schemeClr val="tx2"/>
                </a:solidFill>
              </a:rPr>
              <a:t>Subset</a:t>
            </a:r>
            <a:r>
              <a:rPr lang="de-AT" sz="1400" dirty="0" smtClean="0">
                <a:solidFill>
                  <a:schemeClr val="tx2"/>
                </a:solidFill>
              </a:rPr>
              <a:t>: </a:t>
            </a:r>
            <a:r>
              <a:rPr lang="de-AT" sz="1400" dirty="0" err="1" smtClean="0">
                <a:solidFill>
                  <a:schemeClr val="tx2"/>
                </a:solidFill>
              </a:rPr>
              <a:t>USBonds_SS</a:t>
            </a:r>
            <a:endParaRPr lang="de-AT" sz="1400" dirty="0">
              <a:solidFill>
                <a:schemeClr val="tx2"/>
              </a:solidFill>
            </a:endParaRPr>
          </a:p>
          <a:p>
            <a:r>
              <a:rPr lang="de-AT" sz="1400" b="1" dirty="0" err="1" smtClean="0">
                <a:solidFill>
                  <a:schemeClr val="tx2"/>
                </a:solidFill>
              </a:rPr>
              <a:t>Pricing</a:t>
            </a:r>
            <a:r>
              <a:rPr lang="de-AT" sz="1400" b="1" dirty="0" smtClean="0">
                <a:solidFill>
                  <a:schemeClr val="tx2"/>
                </a:solidFill>
              </a:rPr>
              <a:t> </a:t>
            </a:r>
            <a:r>
              <a:rPr lang="de-AT" sz="1400" b="1" dirty="0" err="1" smtClean="0">
                <a:solidFill>
                  <a:schemeClr val="tx2"/>
                </a:solidFill>
              </a:rPr>
              <a:t>Method</a:t>
            </a:r>
            <a:r>
              <a:rPr lang="de-DE" sz="1400" b="1" dirty="0" smtClean="0">
                <a:solidFill>
                  <a:schemeClr val="tx2"/>
                </a:solidFill>
              </a:rPr>
              <a:t>:</a:t>
            </a:r>
            <a:r>
              <a:rPr lang="de-DE" sz="1400" dirty="0" smtClean="0">
                <a:solidFill>
                  <a:schemeClr val="tx2"/>
                </a:solidFill>
              </a:rPr>
              <a:t> US Bonds</a:t>
            </a:r>
          </a:p>
          <a:p>
            <a:endParaRPr lang="de-DE" sz="1400" b="1" dirty="0" smtClean="0">
              <a:solidFill>
                <a:schemeClr val="tx2"/>
              </a:solidFill>
            </a:endParaRPr>
          </a:p>
          <a:p>
            <a:r>
              <a:rPr lang="de-DE" sz="1400" b="1" dirty="0" smtClean="0">
                <a:solidFill>
                  <a:schemeClr val="tx2"/>
                </a:solidFill>
              </a:rPr>
              <a:t>Request Profile:</a:t>
            </a:r>
            <a:r>
              <a:rPr lang="de-DE" sz="1400" dirty="0" smtClean="0">
                <a:solidFill>
                  <a:schemeClr val="tx2"/>
                </a:solidFill>
              </a:rPr>
              <a:t> Standard EOD</a:t>
            </a:r>
          </a:p>
          <a:p>
            <a:r>
              <a:rPr lang="de-DE" sz="1400" b="1" dirty="0" err="1" smtClean="0">
                <a:solidFill>
                  <a:schemeClr val="tx2"/>
                </a:solidFill>
              </a:rPr>
              <a:t>Selection</a:t>
            </a:r>
            <a:r>
              <a:rPr lang="de-DE" sz="1400" b="1" dirty="0" smtClean="0">
                <a:solidFill>
                  <a:schemeClr val="tx2"/>
                </a:solidFill>
              </a:rPr>
              <a:t> Profile:</a:t>
            </a:r>
            <a:r>
              <a:rPr lang="de-DE" sz="1400" dirty="0" smtClean="0">
                <a:solidFill>
                  <a:schemeClr val="tx2"/>
                </a:solidFill>
              </a:rPr>
              <a:t> CLOSE </a:t>
            </a:r>
            <a:r>
              <a:rPr lang="de-DE" sz="1400" dirty="0" err="1" smtClean="0">
                <a:solidFill>
                  <a:schemeClr val="tx2"/>
                </a:solidFill>
              </a:rPr>
              <a:t>Sta</a:t>
            </a:r>
            <a:r>
              <a:rPr lang="de-DE" sz="1400" dirty="0" smtClean="0">
                <a:solidFill>
                  <a:schemeClr val="tx2"/>
                </a:solidFill>
              </a:rPr>
              <a:t>…</a:t>
            </a:r>
            <a:endParaRPr lang="de-DE" sz="1400" dirty="0">
              <a:solidFill>
                <a:schemeClr val="tx2"/>
              </a:solidFill>
            </a:endParaRPr>
          </a:p>
          <a:p>
            <a:r>
              <a:rPr lang="de-AT" sz="1400" b="1" dirty="0" err="1" smtClean="0">
                <a:solidFill>
                  <a:schemeClr val="tx2"/>
                </a:solidFill>
              </a:rPr>
              <a:t>Plausibility</a:t>
            </a:r>
            <a:r>
              <a:rPr lang="de-AT" sz="1400" b="1" dirty="0" smtClean="0">
                <a:solidFill>
                  <a:schemeClr val="tx2"/>
                </a:solidFill>
              </a:rPr>
              <a:t> Profile:</a:t>
            </a:r>
            <a:r>
              <a:rPr lang="de-AT" sz="1400" dirty="0" smtClean="0">
                <a:solidFill>
                  <a:schemeClr val="tx2"/>
                </a:solidFill>
              </a:rPr>
              <a:t> Standard…</a:t>
            </a:r>
            <a:endParaRPr lang="de-AT" sz="1400" dirty="0">
              <a:solidFill>
                <a:schemeClr val="tx2"/>
              </a:solidFill>
            </a:endParaRPr>
          </a:p>
          <a:p>
            <a:endParaRPr lang="de-AT" sz="1400" b="1" dirty="0" smtClean="0">
              <a:solidFill>
                <a:schemeClr val="tx2"/>
              </a:solidFill>
            </a:endParaRPr>
          </a:p>
          <a:p>
            <a:r>
              <a:rPr lang="de-AT" sz="1400" b="1" dirty="0" smtClean="0">
                <a:solidFill>
                  <a:schemeClr val="tx2"/>
                </a:solidFill>
              </a:rPr>
              <a:t>Benchmark:</a:t>
            </a:r>
            <a:r>
              <a:rPr lang="de-AT" sz="1400" dirty="0">
                <a:solidFill>
                  <a:schemeClr val="tx2"/>
                </a:solidFill>
              </a:rPr>
              <a:t>	</a:t>
            </a:r>
            <a:r>
              <a:rPr lang="en-GB" sz="1400" dirty="0">
                <a:solidFill>
                  <a:schemeClr val="tx2"/>
                </a:solidFill>
              </a:rPr>
              <a:t>FTSE </a:t>
            </a:r>
            <a:r>
              <a:rPr lang="en-GB" sz="1400" dirty="0" smtClean="0">
                <a:solidFill>
                  <a:schemeClr val="tx2"/>
                </a:solidFill>
              </a:rPr>
              <a:t>Global Cor...</a:t>
            </a:r>
            <a:endParaRPr lang="en-GB" sz="1400" dirty="0">
              <a:solidFill>
                <a:schemeClr val="tx2"/>
              </a:solidFill>
            </a:endParaRPr>
          </a:p>
          <a:p>
            <a:endParaRPr lang="de-AT" sz="1400" dirty="0">
              <a:solidFill>
                <a:schemeClr val="tx2"/>
              </a:solidFill>
            </a:endParaRPr>
          </a:p>
          <a:p>
            <a:endParaRPr lang="de-AT" sz="1400" dirty="0">
              <a:solidFill>
                <a:schemeClr val="tx2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dirty="0">
              <a:solidFill>
                <a:schemeClr val="tx2"/>
              </a:solidFill>
            </a:endParaRPr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27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5725" y="3746068"/>
            <a:ext cx="366146" cy="366146"/>
          </a:xfrm>
          <a:prstGeom prst="rect">
            <a:avLst/>
          </a:prstGeom>
        </p:spPr>
      </p:pic>
      <p:pic>
        <p:nvPicPr>
          <p:cNvPr id="59" name="Picture 2" descr="C:\Users\t-dantay\Documents\First24\question1.png"/>
          <p:cNvPicPr>
            <a:picLocks noChangeAspect="1" noChangeArrowheads="1"/>
          </p:cNvPicPr>
          <p:nvPr>
            <p:custDataLst>
              <p:custData r:id="rId10"/>
            </p:custDataLst>
          </p:nvPr>
        </p:nvPicPr>
        <p:blipFill>
          <a:blip r:embed="rId26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9550" y="3382627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0" name="Straight Connector 59"/>
          <p:cNvCxnSpPr/>
          <p:nvPr/>
        </p:nvCxnSpPr>
        <p:spPr>
          <a:xfrm>
            <a:off x="9226868" y="4422698"/>
            <a:ext cx="27114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9236393" y="5210098"/>
            <a:ext cx="27114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Picture 10" descr="Chart Icon - chart, diagram, graph, performance, benchmark, blue"/>
          <p:cNvPicPr>
            <a:picLocks noChangeAspect="1" noChangeArrowheads="1"/>
          </p:cNvPicPr>
          <p:nvPr/>
        </p:nvPicPr>
        <p:blipFill>
          <a:blip r:embed="rId28">
            <a:duotone>
              <a:prstClr val="black"/>
              <a:srgbClr val="47798C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29">
                    <a14:imgEffect>
                      <a14:backgroundRemoval t="10000" b="90000" l="10000" r="90000">
                        <a14:foregroundMark x1="32813" y1="64063" x2="32813" y2="64063"/>
                        <a14:foregroundMark x1="71875" y1="59375" x2="71875" y2="59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9628" y="5083970"/>
            <a:ext cx="620779" cy="620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62"/>
          <p:cNvPicPr>
            <a:picLocks noChangeAspect="1"/>
          </p:cNvPicPr>
          <p:nvPr/>
        </p:nvPicPr>
        <p:blipFill rotWithShape="1">
          <a:blip r:embed="rId30">
            <a:duotone>
              <a:prstClr val="black"/>
              <a:srgbClr val="47798C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45635" b="56085" l="39970" r="45226">
                        <a14:foregroundMark x1="40340" y1="49339" x2="40340" y2="49339"/>
                        <a14:foregroundMark x1="42043" y1="47354" x2="42043" y2="47354"/>
                      </a14:backgroundRemoval>
                    </a14:imgEffect>
                    <a14:imgEffect>
                      <a14:brightnessContrast bright="-91000"/>
                    </a14:imgEffect>
                  </a14:imgLayer>
                </a14:imgProps>
              </a:ext>
            </a:extLst>
          </a:blip>
          <a:srcRect l="39701" t="45441" r="54081" b="42654"/>
          <a:stretch/>
        </p:blipFill>
        <p:spPr>
          <a:xfrm>
            <a:off x="11501379" y="4597866"/>
            <a:ext cx="394838" cy="423040"/>
          </a:xfrm>
          <a:prstGeom prst="rect">
            <a:avLst/>
          </a:prstGeom>
        </p:spPr>
      </p:pic>
      <p:cxnSp>
        <p:nvCxnSpPr>
          <p:cNvPr id="64" name="Straight Connector 63"/>
          <p:cNvCxnSpPr/>
          <p:nvPr/>
        </p:nvCxnSpPr>
        <p:spPr>
          <a:xfrm>
            <a:off x="9109506" y="813187"/>
            <a:ext cx="0" cy="450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ounded Rectangle 66"/>
          <p:cNvSpPr/>
          <p:nvPr/>
        </p:nvSpPr>
        <p:spPr>
          <a:xfrm>
            <a:off x="201585" y="2660873"/>
            <a:ext cx="2442470" cy="451754"/>
          </a:xfrm>
          <a:prstGeom prst="roundRect">
            <a:avLst/>
          </a:prstGeom>
          <a:solidFill>
            <a:srgbClr val="BF9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en-GB" dirty="0" smtClean="0"/>
              <a:t>Plausibility</a:t>
            </a:r>
            <a:endParaRPr lang="en-GB" dirty="0"/>
          </a:p>
        </p:txBody>
      </p:sp>
      <p:grpSp>
        <p:nvGrpSpPr>
          <p:cNvPr id="68" name="Group 67"/>
          <p:cNvGrpSpPr/>
          <p:nvPr/>
        </p:nvGrpSpPr>
        <p:grpSpPr>
          <a:xfrm>
            <a:off x="201487" y="2660873"/>
            <a:ext cx="453600" cy="453600"/>
            <a:chOff x="3037219" y="2650757"/>
            <a:chExt cx="594000" cy="594000"/>
          </a:xfrm>
        </p:grpSpPr>
        <p:sp>
          <p:nvSpPr>
            <p:cNvPr id="69" name="Rectangle 68"/>
            <p:cNvSpPr/>
            <p:nvPr userDrawn="1"/>
          </p:nvSpPr>
          <p:spPr>
            <a:xfrm>
              <a:off x="3037219" y="2650757"/>
              <a:ext cx="594000" cy="594000"/>
            </a:xfrm>
            <a:prstGeom prst="rect">
              <a:avLst/>
            </a:prstGeom>
            <a:solidFill>
              <a:srgbClr val="47798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0" name="Picture 69"/>
            <p:cNvPicPr>
              <a:picLocks noChangeAspect="1"/>
            </p:cNvPicPr>
            <p:nvPr userDrawn="1"/>
          </p:nvPicPr>
          <p:blipFill rotWithShape="1">
            <a:blip r:embed="rId31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ackgroundRemoval t="45635" b="56085" l="39970" r="45226">
                          <a14:foregroundMark x1="40340" y1="49339" x2="40340" y2="49339"/>
                          <a14:foregroundMark x1="42043" y1="47354" x2="42043" y2="47354"/>
                        </a14:backgroundRemoval>
                      </a14:imgEffect>
                    </a14:imgLayer>
                  </a14:imgProps>
                </a:ext>
              </a:extLst>
            </a:blip>
            <a:srcRect l="39701" t="45441" r="54081" b="42654"/>
            <a:stretch/>
          </p:blipFill>
          <p:spPr>
            <a:xfrm>
              <a:off x="3102949" y="2670766"/>
              <a:ext cx="517050" cy="553981"/>
            </a:xfrm>
            <a:prstGeom prst="rect">
              <a:avLst/>
            </a:prstGeom>
          </p:spPr>
        </p:pic>
      </p:grpSp>
      <p:pic>
        <p:nvPicPr>
          <p:cNvPr id="71" name="Picture 2" descr="C:\Users\t-dantay\Documents\First24\question1.png"/>
          <p:cNvPicPr>
            <a:picLocks noChangeAspect="1" noChangeArrowheads="1"/>
          </p:cNvPicPr>
          <p:nvPr>
            <p:custDataLst>
              <p:custData r:id="rId11"/>
            </p:custDataLst>
          </p:nvPr>
        </p:nvPicPr>
        <p:blipFill>
          <a:blip r:embed="rId26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9223" y="988548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t-dantay\Documents\First24\question1.png"/>
          <p:cNvPicPr>
            <a:picLocks noChangeAspect="1" noChangeArrowheads="1"/>
          </p:cNvPicPr>
          <p:nvPr>
            <p:custDataLst>
              <p:custData r:id="rId12"/>
            </p:custDataLst>
          </p:nvPr>
        </p:nvPicPr>
        <p:blipFill>
          <a:blip r:embed="rId26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6889" y="95672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059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2999630" y="1927252"/>
            <a:ext cx="5324598" cy="307777"/>
          </a:xfrm>
          <a:prstGeom prst="rect">
            <a:avLst/>
          </a:prstGeom>
          <a:solidFill>
            <a:srgbClr val="47798C"/>
          </a:solidFill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Price Variation </a:t>
            </a:r>
            <a:r>
              <a:rPr lang="en-GB" sz="1400" dirty="0" smtClean="0">
                <a:solidFill>
                  <a:schemeClr val="bg1"/>
                </a:solidFill>
              </a:rPr>
              <a:t>Check			PASSED</a:t>
            </a:r>
            <a:r>
              <a:rPr lang="de-AT" sz="14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	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004482" y="2354382"/>
            <a:ext cx="5324598" cy="307777"/>
          </a:xfrm>
          <a:prstGeom prst="rect">
            <a:avLst/>
          </a:prstGeom>
          <a:solidFill>
            <a:srgbClr val="47798C"/>
          </a:solidFill>
        </p:spPr>
        <p:txBody>
          <a:bodyPr wrap="square" rtlCol="0">
            <a:spAutoFit/>
          </a:bodyPr>
          <a:lstStyle/>
          <a:p>
            <a:endParaRPr lang="de-AT" sz="1400" dirty="0" smtClean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004482" y="3731744"/>
            <a:ext cx="5324598" cy="307777"/>
          </a:xfrm>
          <a:prstGeom prst="rect">
            <a:avLst/>
          </a:prstGeom>
          <a:solidFill>
            <a:srgbClr val="47798C"/>
          </a:solidFill>
        </p:spPr>
        <p:txBody>
          <a:bodyPr wrap="square" rtlCol="0">
            <a:spAutoFit/>
          </a:bodyPr>
          <a:lstStyle/>
          <a:p>
            <a:r>
              <a:rPr lang="de-AT" sz="14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Index Check			PASSED</a:t>
            </a:r>
            <a:r>
              <a:rPr lang="de-AT" sz="1400" dirty="0" smtClean="0">
                <a:solidFill>
                  <a:schemeClr val="bg1"/>
                </a:solidFill>
              </a:rPr>
              <a:t>	</a:t>
            </a:r>
          </a:p>
        </p:txBody>
      </p:sp>
      <p:sp>
        <p:nvSpPr>
          <p:cNvPr id="33" name="Rectangle 32"/>
          <p:cNvSpPr/>
          <p:nvPr/>
        </p:nvSpPr>
        <p:spPr>
          <a:xfrm>
            <a:off x="3759200" y="982363"/>
            <a:ext cx="2603236" cy="7306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 smtClean="0"/>
              <a:t>Plausibility</a:t>
            </a:r>
          </a:p>
          <a:p>
            <a:r>
              <a:rPr lang="en-GB" dirty="0" smtClean="0"/>
              <a:t>Standard </a:t>
            </a:r>
            <a:r>
              <a:rPr lang="en-GB" dirty="0"/>
              <a:t>Fixed Income </a:t>
            </a:r>
            <a:r>
              <a:rPr lang="en-GB" dirty="0" smtClean="0"/>
              <a:t>Rule</a:t>
            </a:r>
            <a:endParaRPr lang="en-GB" dirty="0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3959" y="993177"/>
            <a:ext cx="230400" cy="21120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590" y="993177"/>
            <a:ext cx="230400" cy="211200"/>
          </a:xfrm>
          <a:prstGeom prst="rect">
            <a:avLst/>
          </a:prstGeom>
        </p:spPr>
      </p:pic>
      <p:pic>
        <p:nvPicPr>
          <p:cNvPr id="36" name="Picture 12" descr="https://encrypted-tbn1.gstatic.com/images?q=tbn:ANd9GcSfkcGdqS21UZI7mGuRBlDe-lufdMFjm5vknQ5vtygdPJ88C-Au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5203" y="993176"/>
            <a:ext cx="216111" cy="216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14" descr="share 2 icon"/>
          <p:cNvPicPr>
            <a:picLocks noChangeAspect="1" noChangeArrowheads="1"/>
          </p:cNvPicPr>
          <p:nvPr/>
        </p:nvPicPr>
        <p:blipFill>
          <a:blip r:embed="rId17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8786" y="993176"/>
            <a:ext cx="230401" cy="23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8" name="Straight Connector 37"/>
          <p:cNvCxnSpPr/>
          <p:nvPr/>
        </p:nvCxnSpPr>
        <p:spPr>
          <a:xfrm flipV="1">
            <a:off x="6417712" y="1262433"/>
            <a:ext cx="2073148" cy="93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2999630" y="993238"/>
            <a:ext cx="787845" cy="719735"/>
          </a:xfrm>
          <a:prstGeom prst="rect">
            <a:avLst/>
          </a:prstGeom>
          <a:solidFill>
            <a:srgbClr val="4779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46451" b="56434" l="16210" r="21307">
                        <a14:foregroundMark x1="19763" y1="51852" x2="19763" y2="51852"/>
                        <a14:foregroundMark x1="20133" y1="51058" x2="20133" y2="51058"/>
                        <a14:foregroundMark x1="18653" y1="52116" x2="18653" y2="52116"/>
                        <a14:foregroundMark x1="18283" y1="54365" x2="18283" y2="54365"/>
                        <a14:foregroundMark x1="21095" y1="54101" x2="21095" y2="54101"/>
                        <a14:foregroundMark x1="18357" y1="47487" x2="18357" y2="47487"/>
                        <a14:backgroundMark x1="19615" y1="51984" x2="19615" y2="51984"/>
                        <a14:backgroundMark x1="20207" y1="50794" x2="20207" y2="50794"/>
                      </a14:backgroundRemoval>
                    </a14:imgEffect>
                  </a14:imgLayer>
                </a14:imgProps>
              </a:ext>
            </a:extLst>
          </a:blip>
          <a:srcRect l="15573" t="45203" r="78056" b="42318"/>
          <a:stretch/>
        </p:blipFill>
        <p:spPr>
          <a:xfrm>
            <a:off x="3002710" y="973977"/>
            <a:ext cx="756490" cy="738998"/>
          </a:xfrm>
          <a:prstGeom prst="rect">
            <a:avLst/>
          </a:prstGeom>
        </p:spPr>
      </p:pic>
      <p:pic>
        <p:nvPicPr>
          <p:cNvPr id="42" name="Picture 41"/>
          <p:cNvPicPr preferRelativeResize="0">
            <a:picLocks/>
          </p:cNvPicPr>
          <p:nvPr>
            <p:custDataLst>
              <p:custData r:id="rId1"/>
            </p:custDataLst>
          </p:nvPr>
        </p:nvPicPr>
        <p:blipFill>
          <a:blip r:embed="rId20">
            <a:lum bright="10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9600" y="1927252"/>
            <a:ext cx="337500" cy="337500"/>
          </a:xfrm>
          <a:prstGeom prst="rect">
            <a:avLst/>
          </a:prstGeom>
        </p:spPr>
      </p:pic>
      <p:pic>
        <p:nvPicPr>
          <p:cNvPr id="44" name="Picture 43"/>
          <p:cNvPicPr preferRelativeResize="0">
            <a:picLocks/>
          </p:cNvPicPr>
          <p:nvPr>
            <p:custDataLst>
              <p:custData r:id="rId2"/>
            </p:custDataLst>
          </p:nvPr>
        </p:nvPicPr>
        <p:blipFill>
          <a:blip r:embed="rId20">
            <a:lum bright="10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8108" y="3687496"/>
            <a:ext cx="337500" cy="337500"/>
          </a:xfrm>
          <a:prstGeom prst="rect">
            <a:avLst/>
          </a:prstGeom>
        </p:spPr>
      </p:pic>
      <p:pic>
        <p:nvPicPr>
          <p:cNvPr id="46" name="Picture 2" descr="C:\Users\t-dantay\Documents\First24\checkcircle1.png"/>
          <p:cNvPicPr>
            <a:picLocks noChangeAspect="1" noChangeArrowheads="1"/>
          </p:cNvPicPr>
          <p:nvPr>
            <p:custDataLst>
              <p:custData r:id="rId3"/>
            </p:custDataLst>
          </p:nvPr>
        </p:nvPicPr>
        <p:blipFill>
          <a:blip r:embed="rId21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1192" y="196684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C:\Users\t-dantay\Documents\First24\checkcircle1.png"/>
          <p:cNvPicPr>
            <a:picLocks noChangeAspect="1" noChangeArrowheads="1"/>
          </p:cNvPicPr>
          <p:nvPr>
            <p:custDataLst>
              <p:custData r:id="rId4"/>
            </p:custDataLst>
          </p:nvPr>
        </p:nvPicPr>
        <p:blipFill>
          <a:blip r:embed="rId21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4696" y="3728151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2" descr="C:\Users\t-dantay\Documents\First24\error1.png"/>
          <p:cNvPicPr>
            <a:picLocks noChangeAspect="1" noChangeArrowheads="1"/>
          </p:cNvPicPr>
          <p:nvPr>
            <p:custDataLst>
              <p:custData r:id="rId5"/>
            </p:custDataLst>
          </p:nvPr>
        </p:nvPicPr>
        <p:blipFill>
          <a:blip r:embed="rId2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colorTemperature colorTemp="6300"/>
                    </a14:imgEffect>
                    <a14:imgEffect>
                      <a14:saturation sat="400000"/>
                    </a14:imgEffect>
                    <a14:imgEffect>
                      <a14:brightnessContrast bright="-13000" contrast="7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863" y="95893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C:\Users\t-dantay\Documents\First24\error1.png"/>
          <p:cNvPicPr>
            <a:picLocks noChangeAspect="1" noChangeArrowheads="1"/>
          </p:cNvPicPr>
          <p:nvPr>
            <p:custDataLst>
              <p:custData r:id="rId6"/>
            </p:custDataLst>
          </p:nvPr>
        </p:nvPicPr>
        <p:blipFill>
          <a:blip r:embed="rId2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colorTemperature colorTemp="6300"/>
                    </a14:imgEffect>
                    <a14:imgEffect>
                      <a14:saturation sat="400000"/>
                    </a14:imgEffect>
                    <a14:imgEffect>
                      <a14:brightnessContrast bright="-13000" contrast="7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7583" y="2364895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3012330" y="2366340"/>
            <a:ext cx="5324598" cy="1231106"/>
          </a:xfrm>
          <a:prstGeom prst="rect">
            <a:avLst/>
          </a:prstGeom>
          <a:solidFill>
            <a:srgbClr val="47798C"/>
          </a:solidFill>
        </p:spPr>
        <p:txBody>
          <a:bodyPr wrap="square" rtlCol="0">
            <a:spAutoFit/>
          </a:bodyPr>
          <a:lstStyle/>
          <a:p>
            <a:r>
              <a:rPr lang="de-AT" sz="14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Price Date Check</a:t>
            </a:r>
            <a:r>
              <a:rPr lang="de-AT" sz="12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			</a:t>
            </a:r>
            <a:r>
              <a:rPr lang="de-AT" sz="14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FAILED</a:t>
            </a:r>
            <a:r>
              <a:rPr lang="de-AT" sz="1200" dirty="0">
                <a:solidFill>
                  <a:schemeClr val="bg1"/>
                </a:solidFill>
              </a:rPr>
              <a:t>	</a:t>
            </a:r>
            <a:endParaRPr lang="de-AT" sz="1200" dirty="0" smtClean="0">
              <a:solidFill>
                <a:schemeClr val="bg1"/>
              </a:solidFill>
            </a:endParaRPr>
          </a:p>
          <a:p>
            <a:endParaRPr lang="de-AT" sz="1200" dirty="0" smtClean="0">
              <a:solidFill>
                <a:schemeClr val="bg1"/>
              </a:solidFill>
            </a:endParaRPr>
          </a:p>
          <a:p>
            <a:r>
              <a:rPr lang="de-AT" sz="1200" dirty="0">
                <a:solidFill>
                  <a:schemeClr val="bg1"/>
                </a:solidFill>
              </a:rPr>
              <a:t>Reference Price Date:	</a:t>
            </a:r>
            <a:r>
              <a:rPr lang="de-AT" sz="1200" dirty="0" smtClean="0">
                <a:solidFill>
                  <a:schemeClr val="bg1"/>
                </a:solidFill>
              </a:rPr>
              <a:t>12.03.2014</a:t>
            </a:r>
            <a:endParaRPr lang="de-AT" sz="1200" dirty="0">
              <a:solidFill>
                <a:schemeClr val="bg1"/>
              </a:solidFill>
            </a:endParaRPr>
          </a:p>
          <a:p>
            <a:r>
              <a:rPr lang="de-AT" sz="1200" dirty="0">
                <a:solidFill>
                  <a:schemeClr val="bg1"/>
                </a:solidFill>
              </a:rPr>
              <a:t>Price Date:		</a:t>
            </a:r>
            <a:r>
              <a:rPr lang="de-AT" sz="1200" dirty="0" smtClean="0">
                <a:solidFill>
                  <a:schemeClr val="bg1"/>
                </a:solidFill>
              </a:rPr>
              <a:t>10</a:t>
            </a:r>
            <a:r>
              <a:rPr lang="de-AT" sz="1200" dirty="0" smtClean="0">
                <a:solidFill>
                  <a:schemeClr val="bg1"/>
                </a:solidFill>
              </a:rPr>
              <a:t>.03.2014</a:t>
            </a:r>
            <a:endParaRPr lang="de-AT" sz="1200" dirty="0">
              <a:solidFill>
                <a:schemeClr val="bg1"/>
              </a:solidFill>
            </a:endParaRPr>
          </a:p>
          <a:p>
            <a:r>
              <a:rPr lang="de-AT" sz="1200" dirty="0">
                <a:solidFill>
                  <a:schemeClr val="bg1"/>
                </a:solidFill>
              </a:rPr>
              <a:t>Price Age:		</a:t>
            </a:r>
            <a:r>
              <a:rPr lang="de-AT" sz="1200" dirty="0" smtClean="0">
                <a:solidFill>
                  <a:schemeClr val="bg1"/>
                </a:solidFill>
              </a:rPr>
              <a:t>2 </a:t>
            </a:r>
            <a:r>
              <a:rPr lang="de-AT" sz="1200" dirty="0" err="1">
                <a:solidFill>
                  <a:schemeClr val="bg1"/>
                </a:solidFill>
              </a:rPr>
              <a:t>days</a:t>
            </a:r>
            <a:endParaRPr lang="de-AT" sz="1200" dirty="0">
              <a:solidFill>
                <a:schemeClr val="bg1"/>
              </a:solidFill>
            </a:endParaRPr>
          </a:p>
          <a:p>
            <a:r>
              <a:rPr lang="de-AT" sz="1200" dirty="0" err="1">
                <a:solidFill>
                  <a:schemeClr val="bg1"/>
                </a:solidFill>
              </a:rPr>
              <a:t>Threshold</a:t>
            </a:r>
            <a:r>
              <a:rPr lang="de-AT" sz="1200" dirty="0">
                <a:solidFill>
                  <a:schemeClr val="bg1"/>
                </a:solidFill>
              </a:rPr>
              <a:t>:		</a:t>
            </a:r>
            <a:r>
              <a:rPr lang="de-AT" sz="1200" dirty="0" smtClean="0">
                <a:solidFill>
                  <a:schemeClr val="bg1"/>
                </a:solidFill>
              </a:rPr>
              <a:t>1 </a:t>
            </a:r>
            <a:r>
              <a:rPr lang="de-AT" sz="1200" dirty="0" err="1" smtClean="0">
                <a:solidFill>
                  <a:schemeClr val="bg1"/>
                </a:solidFill>
              </a:rPr>
              <a:t>day</a:t>
            </a:r>
            <a:endParaRPr lang="de-AT" sz="1200" dirty="0">
              <a:solidFill>
                <a:schemeClr val="bg1"/>
              </a:solidFill>
            </a:endParaRPr>
          </a:p>
        </p:txBody>
      </p:sp>
      <p:pic>
        <p:nvPicPr>
          <p:cNvPr id="22" name="Picture 21"/>
          <p:cNvPicPr preferRelativeResize="0">
            <a:picLocks/>
          </p:cNvPicPr>
          <p:nvPr>
            <p:custDataLst>
              <p:custData r:id="rId7"/>
            </p:custDataLst>
          </p:nvPr>
        </p:nvPicPr>
        <p:blipFill>
          <a:blip r:embed="rId24">
            <a:lum bright="10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5311" y="2279570"/>
            <a:ext cx="337500" cy="337500"/>
          </a:xfrm>
          <a:prstGeom prst="rect">
            <a:avLst/>
          </a:prstGeom>
        </p:spPr>
      </p:pic>
      <p:sp>
        <p:nvSpPr>
          <p:cNvPr id="23" name="Round Same Side Corner Rectangle 22"/>
          <p:cNvSpPr/>
          <p:nvPr/>
        </p:nvSpPr>
        <p:spPr>
          <a:xfrm>
            <a:off x="9226868" y="946377"/>
            <a:ext cx="2720268" cy="322601"/>
          </a:xfrm>
          <a:prstGeom prst="round2Same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70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 smtClean="0"/>
              <a:t>History</a:t>
            </a:r>
            <a:endParaRPr lang="en-GB" sz="1400" dirty="0"/>
          </a:p>
        </p:txBody>
      </p:sp>
      <p:sp>
        <p:nvSpPr>
          <p:cNvPr id="24" name="Rectangle 23"/>
          <p:cNvSpPr/>
          <p:nvPr/>
        </p:nvSpPr>
        <p:spPr>
          <a:xfrm>
            <a:off x="9226868" y="1296614"/>
            <a:ext cx="2711483" cy="182940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sz="1400" dirty="0" smtClean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	</a:t>
            </a:r>
            <a:endParaRPr lang="en-GB" sz="1400" dirty="0">
              <a:solidFill>
                <a:schemeClr val="tx2"/>
              </a:solidFill>
            </a:endParaRPr>
          </a:p>
        </p:txBody>
      </p:sp>
      <p:pic>
        <p:nvPicPr>
          <p:cNvPr id="25" name="Picture 24"/>
          <p:cNvPicPr preferRelativeResize="0">
            <a:picLocks/>
          </p:cNvPicPr>
          <p:nvPr>
            <p:custDataLst>
              <p:custData r:id="rId8"/>
            </p:custDataLst>
          </p:nvPr>
        </p:nvPicPr>
        <p:blipFill>
          <a:blip r:embed="rId2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9296" y="960580"/>
            <a:ext cx="337500" cy="337500"/>
          </a:xfrm>
          <a:prstGeom prst="rect">
            <a:avLst/>
          </a:prstGeom>
          <a:ln>
            <a:noFill/>
          </a:ln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26"/>
          <a:srcRect l="6082" t="24903" r="78904" b="58405"/>
          <a:stretch/>
        </p:blipFill>
        <p:spPr>
          <a:xfrm>
            <a:off x="9230719" y="1271761"/>
            <a:ext cx="2712118" cy="1821676"/>
          </a:xfrm>
          <a:prstGeom prst="rect">
            <a:avLst/>
          </a:prstGeom>
        </p:spPr>
      </p:pic>
      <p:pic>
        <p:nvPicPr>
          <p:cNvPr id="28" name="Picture 2" descr="C:\Users\t-dantay\Documents\First24\question1.png"/>
          <p:cNvPicPr>
            <a:picLocks noChangeAspect="1" noChangeArrowheads="1"/>
          </p:cNvPicPr>
          <p:nvPr>
            <p:custDataLst>
              <p:custData r:id="rId9"/>
            </p:custDataLst>
          </p:nvPr>
        </p:nvPicPr>
        <p:blipFill>
          <a:blip r:embed="rId27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7650" y="982031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Round Same Side Corner Rectangle 28"/>
          <p:cNvSpPr/>
          <p:nvPr/>
        </p:nvSpPr>
        <p:spPr>
          <a:xfrm>
            <a:off x="9209098" y="3322505"/>
            <a:ext cx="2720268" cy="322601"/>
          </a:xfrm>
          <a:prstGeom prst="round2Same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70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 smtClean="0"/>
              <a:t>Parameterisation</a:t>
            </a:r>
            <a:endParaRPr lang="en-GB" sz="1400" dirty="0"/>
          </a:p>
        </p:txBody>
      </p:sp>
      <p:sp>
        <p:nvSpPr>
          <p:cNvPr id="30" name="Rectangle 29"/>
          <p:cNvSpPr/>
          <p:nvPr/>
        </p:nvSpPr>
        <p:spPr>
          <a:xfrm>
            <a:off x="9211669" y="3645105"/>
            <a:ext cx="2711483" cy="195868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sz="1400" b="1" dirty="0" err="1" smtClean="0">
                <a:solidFill>
                  <a:schemeClr val="tx2"/>
                </a:solidFill>
              </a:rPr>
              <a:t>Policy</a:t>
            </a:r>
            <a:r>
              <a:rPr lang="en-GB" sz="1400" b="1" dirty="0" smtClean="0">
                <a:solidFill>
                  <a:schemeClr val="tx2"/>
                </a:solidFill>
              </a:rPr>
              <a:t>: </a:t>
            </a:r>
            <a:r>
              <a:rPr lang="en-GB" sz="1400" dirty="0" smtClean="0">
                <a:solidFill>
                  <a:schemeClr val="tx2"/>
                </a:solidFill>
              </a:rPr>
              <a:t>Standard EOD</a:t>
            </a:r>
            <a:endParaRPr lang="de-AT" sz="1400" dirty="0" smtClean="0">
              <a:solidFill>
                <a:schemeClr val="tx2"/>
              </a:solidFill>
            </a:endParaRPr>
          </a:p>
          <a:p>
            <a:r>
              <a:rPr lang="de-AT" sz="1400" b="1" dirty="0" err="1" smtClean="0">
                <a:solidFill>
                  <a:schemeClr val="tx2"/>
                </a:solidFill>
              </a:rPr>
              <a:t>Subset</a:t>
            </a:r>
            <a:r>
              <a:rPr lang="de-AT" sz="1400" dirty="0" smtClean="0">
                <a:solidFill>
                  <a:schemeClr val="tx2"/>
                </a:solidFill>
              </a:rPr>
              <a:t>: </a:t>
            </a:r>
            <a:r>
              <a:rPr lang="de-AT" sz="1400" dirty="0" err="1" smtClean="0">
                <a:solidFill>
                  <a:schemeClr val="tx2"/>
                </a:solidFill>
              </a:rPr>
              <a:t>USBonds_SS</a:t>
            </a:r>
            <a:endParaRPr lang="de-AT" sz="1400" dirty="0">
              <a:solidFill>
                <a:schemeClr val="tx2"/>
              </a:solidFill>
            </a:endParaRPr>
          </a:p>
          <a:p>
            <a:r>
              <a:rPr lang="de-AT" sz="1400" b="1" dirty="0" err="1" smtClean="0">
                <a:solidFill>
                  <a:schemeClr val="tx2"/>
                </a:solidFill>
              </a:rPr>
              <a:t>Pricing</a:t>
            </a:r>
            <a:r>
              <a:rPr lang="de-AT" sz="1400" b="1" dirty="0" smtClean="0">
                <a:solidFill>
                  <a:schemeClr val="tx2"/>
                </a:solidFill>
              </a:rPr>
              <a:t> </a:t>
            </a:r>
            <a:r>
              <a:rPr lang="de-AT" sz="1400" b="1" dirty="0" err="1" smtClean="0">
                <a:solidFill>
                  <a:schemeClr val="tx2"/>
                </a:solidFill>
              </a:rPr>
              <a:t>Method</a:t>
            </a:r>
            <a:r>
              <a:rPr lang="de-DE" sz="1400" b="1" dirty="0" smtClean="0">
                <a:solidFill>
                  <a:schemeClr val="tx2"/>
                </a:solidFill>
              </a:rPr>
              <a:t>:</a:t>
            </a:r>
            <a:r>
              <a:rPr lang="de-DE" sz="1400" dirty="0" smtClean="0">
                <a:solidFill>
                  <a:schemeClr val="tx2"/>
                </a:solidFill>
              </a:rPr>
              <a:t> US Bonds</a:t>
            </a:r>
          </a:p>
          <a:p>
            <a:endParaRPr lang="de-DE" sz="1400" b="1" dirty="0" smtClean="0">
              <a:solidFill>
                <a:schemeClr val="tx2"/>
              </a:solidFill>
            </a:endParaRPr>
          </a:p>
          <a:p>
            <a:r>
              <a:rPr lang="de-DE" sz="1400" b="1" dirty="0" smtClean="0">
                <a:solidFill>
                  <a:schemeClr val="tx2"/>
                </a:solidFill>
              </a:rPr>
              <a:t>Request Profile:</a:t>
            </a:r>
            <a:r>
              <a:rPr lang="de-DE" sz="1400" dirty="0" smtClean="0">
                <a:solidFill>
                  <a:schemeClr val="tx2"/>
                </a:solidFill>
              </a:rPr>
              <a:t> Standard EOD</a:t>
            </a:r>
          </a:p>
          <a:p>
            <a:r>
              <a:rPr lang="de-DE" sz="1400" b="1" dirty="0" err="1" smtClean="0">
                <a:solidFill>
                  <a:schemeClr val="tx2"/>
                </a:solidFill>
              </a:rPr>
              <a:t>Selection</a:t>
            </a:r>
            <a:r>
              <a:rPr lang="de-DE" sz="1400" b="1" dirty="0" smtClean="0">
                <a:solidFill>
                  <a:schemeClr val="tx2"/>
                </a:solidFill>
              </a:rPr>
              <a:t> Profile:</a:t>
            </a:r>
            <a:r>
              <a:rPr lang="de-DE" sz="1400" dirty="0" smtClean="0">
                <a:solidFill>
                  <a:schemeClr val="tx2"/>
                </a:solidFill>
              </a:rPr>
              <a:t> CLOSE </a:t>
            </a:r>
            <a:r>
              <a:rPr lang="de-DE" sz="1400" dirty="0" err="1" smtClean="0">
                <a:solidFill>
                  <a:schemeClr val="tx2"/>
                </a:solidFill>
              </a:rPr>
              <a:t>Sta</a:t>
            </a:r>
            <a:r>
              <a:rPr lang="de-DE" sz="1400" dirty="0" smtClean="0">
                <a:solidFill>
                  <a:schemeClr val="tx2"/>
                </a:solidFill>
              </a:rPr>
              <a:t>…</a:t>
            </a:r>
            <a:endParaRPr lang="de-DE" sz="1400" dirty="0">
              <a:solidFill>
                <a:schemeClr val="tx2"/>
              </a:solidFill>
            </a:endParaRPr>
          </a:p>
          <a:p>
            <a:r>
              <a:rPr lang="de-AT" sz="1400" b="1" dirty="0" err="1" smtClean="0">
                <a:solidFill>
                  <a:schemeClr val="tx2"/>
                </a:solidFill>
              </a:rPr>
              <a:t>Plausibility</a:t>
            </a:r>
            <a:r>
              <a:rPr lang="de-AT" sz="1400" b="1" dirty="0" smtClean="0">
                <a:solidFill>
                  <a:schemeClr val="tx2"/>
                </a:solidFill>
              </a:rPr>
              <a:t> Profile:</a:t>
            </a:r>
            <a:r>
              <a:rPr lang="de-AT" sz="1400" dirty="0" smtClean="0">
                <a:solidFill>
                  <a:schemeClr val="tx2"/>
                </a:solidFill>
              </a:rPr>
              <a:t> Standard…</a:t>
            </a:r>
            <a:endParaRPr lang="de-AT" sz="1400" dirty="0">
              <a:solidFill>
                <a:schemeClr val="tx2"/>
              </a:solidFill>
            </a:endParaRPr>
          </a:p>
          <a:p>
            <a:endParaRPr lang="de-AT" sz="1400" b="1" dirty="0" smtClean="0">
              <a:solidFill>
                <a:schemeClr val="tx2"/>
              </a:solidFill>
            </a:endParaRPr>
          </a:p>
          <a:p>
            <a:r>
              <a:rPr lang="de-AT" sz="1400" b="1" dirty="0" smtClean="0">
                <a:solidFill>
                  <a:schemeClr val="tx2"/>
                </a:solidFill>
              </a:rPr>
              <a:t>Benchmark:</a:t>
            </a:r>
            <a:r>
              <a:rPr lang="de-AT" sz="1400" dirty="0">
                <a:solidFill>
                  <a:schemeClr val="tx2"/>
                </a:solidFill>
              </a:rPr>
              <a:t>	</a:t>
            </a:r>
            <a:r>
              <a:rPr lang="en-GB" sz="1400" dirty="0">
                <a:solidFill>
                  <a:schemeClr val="tx2"/>
                </a:solidFill>
              </a:rPr>
              <a:t>FTSE </a:t>
            </a:r>
            <a:r>
              <a:rPr lang="en-GB" sz="1400" dirty="0" smtClean="0">
                <a:solidFill>
                  <a:schemeClr val="tx2"/>
                </a:solidFill>
              </a:rPr>
              <a:t>Global Cor...</a:t>
            </a:r>
            <a:endParaRPr lang="en-GB" sz="1400" dirty="0">
              <a:solidFill>
                <a:schemeClr val="tx2"/>
              </a:solidFill>
            </a:endParaRPr>
          </a:p>
          <a:p>
            <a:endParaRPr lang="de-AT" sz="1400" dirty="0">
              <a:solidFill>
                <a:schemeClr val="tx2"/>
              </a:solidFill>
            </a:endParaRPr>
          </a:p>
          <a:p>
            <a:endParaRPr lang="de-AT" sz="1400" dirty="0">
              <a:solidFill>
                <a:schemeClr val="tx2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dirty="0">
              <a:solidFill>
                <a:schemeClr val="tx2"/>
              </a:solidFill>
            </a:endParaRP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28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5725" y="3746058"/>
            <a:ext cx="366146" cy="366146"/>
          </a:xfrm>
          <a:prstGeom prst="rect">
            <a:avLst/>
          </a:prstGeom>
        </p:spPr>
      </p:pic>
      <p:pic>
        <p:nvPicPr>
          <p:cNvPr id="45" name="Picture 2" descr="C:\Users\t-dantay\Documents\First24\question1.png"/>
          <p:cNvPicPr>
            <a:picLocks noChangeAspect="1" noChangeArrowheads="1"/>
          </p:cNvPicPr>
          <p:nvPr>
            <p:custDataLst>
              <p:custData r:id="rId10"/>
            </p:custDataLst>
          </p:nvPr>
        </p:nvPicPr>
        <p:blipFill>
          <a:blip r:embed="rId27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9550" y="3382617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0" name="Straight Connector 49"/>
          <p:cNvCxnSpPr/>
          <p:nvPr/>
        </p:nvCxnSpPr>
        <p:spPr>
          <a:xfrm>
            <a:off x="9226868" y="4422688"/>
            <a:ext cx="27114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9236393" y="5210088"/>
            <a:ext cx="27114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10" descr="Chart Icon - chart, diagram, graph, performance, benchmark, blue"/>
          <p:cNvPicPr>
            <a:picLocks noChangeAspect="1" noChangeArrowheads="1"/>
          </p:cNvPicPr>
          <p:nvPr/>
        </p:nvPicPr>
        <p:blipFill>
          <a:blip r:embed="rId29">
            <a:duotone>
              <a:prstClr val="black"/>
              <a:srgbClr val="47798C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0">
                    <a14:imgEffect>
                      <a14:backgroundRemoval t="10000" b="90000" l="10000" r="90000">
                        <a14:foregroundMark x1="32813" y1="64063" x2="32813" y2="64063"/>
                        <a14:foregroundMark x1="71875" y1="59375" x2="71875" y2="59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9628" y="5083960"/>
            <a:ext cx="620779" cy="620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31">
            <a:duotone>
              <a:prstClr val="black"/>
              <a:srgbClr val="47798C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45635" b="56085" l="39970" r="45226">
                        <a14:foregroundMark x1="40340" y1="49339" x2="40340" y2="49339"/>
                        <a14:foregroundMark x1="42043" y1="47354" x2="42043" y2="47354"/>
                      </a14:backgroundRemoval>
                    </a14:imgEffect>
                    <a14:imgEffect>
                      <a14:brightnessContrast bright="-91000"/>
                    </a14:imgEffect>
                  </a14:imgLayer>
                </a14:imgProps>
              </a:ext>
            </a:extLst>
          </a:blip>
          <a:srcRect l="39701" t="45441" r="54081" b="42654"/>
          <a:stretch/>
        </p:blipFill>
        <p:spPr>
          <a:xfrm>
            <a:off x="11501379" y="4597856"/>
            <a:ext cx="394838" cy="423040"/>
          </a:xfrm>
          <a:prstGeom prst="rect">
            <a:avLst/>
          </a:prstGeom>
        </p:spPr>
      </p:pic>
      <p:cxnSp>
        <p:nvCxnSpPr>
          <p:cNvPr id="54" name="Straight Connector 53"/>
          <p:cNvCxnSpPr/>
          <p:nvPr/>
        </p:nvCxnSpPr>
        <p:spPr>
          <a:xfrm>
            <a:off x="9109506" y="813177"/>
            <a:ext cx="0" cy="450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ounded Rectangle 54"/>
          <p:cNvSpPr/>
          <p:nvPr/>
        </p:nvSpPr>
        <p:spPr>
          <a:xfrm>
            <a:off x="201585" y="2660863"/>
            <a:ext cx="2442470" cy="451754"/>
          </a:xfrm>
          <a:prstGeom prst="roundRect">
            <a:avLst/>
          </a:prstGeom>
          <a:solidFill>
            <a:srgbClr val="BF9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en-GB" dirty="0" smtClean="0"/>
              <a:t>Plausibility</a:t>
            </a:r>
            <a:endParaRPr lang="en-GB" dirty="0"/>
          </a:p>
        </p:txBody>
      </p:sp>
      <p:grpSp>
        <p:nvGrpSpPr>
          <p:cNvPr id="56" name="Group 55"/>
          <p:cNvGrpSpPr/>
          <p:nvPr/>
        </p:nvGrpSpPr>
        <p:grpSpPr>
          <a:xfrm>
            <a:off x="201487" y="2660863"/>
            <a:ext cx="453600" cy="453600"/>
            <a:chOff x="3037219" y="2650757"/>
            <a:chExt cx="594000" cy="594000"/>
          </a:xfrm>
        </p:grpSpPr>
        <p:sp>
          <p:nvSpPr>
            <p:cNvPr id="57" name="Rectangle 56"/>
            <p:cNvSpPr/>
            <p:nvPr userDrawn="1"/>
          </p:nvSpPr>
          <p:spPr>
            <a:xfrm>
              <a:off x="3037219" y="2650757"/>
              <a:ext cx="594000" cy="594000"/>
            </a:xfrm>
            <a:prstGeom prst="rect">
              <a:avLst/>
            </a:prstGeom>
            <a:solidFill>
              <a:srgbClr val="47798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8" name="Picture 57"/>
            <p:cNvPicPr>
              <a:picLocks noChangeAspect="1"/>
            </p:cNvPicPr>
            <p:nvPr userDrawn="1"/>
          </p:nvPicPr>
          <p:blipFill rotWithShape="1">
            <a:blip r:embed="rId32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ackgroundRemoval t="45635" b="56085" l="39970" r="45226">
                          <a14:foregroundMark x1="40340" y1="49339" x2="40340" y2="49339"/>
                          <a14:foregroundMark x1="42043" y1="47354" x2="42043" y2="47354"/>
                        </a14:backgroundRemoval>
                      </a14:imgEffect>
                    </a14:imgLayer>
                  </a14:imgProps>
                </a:ext>
              </a:extLst>
            </a:blip>
            <a:srcRect l="39701" t="45441" r="54081" b="42654"/>
            <a:stretch/>
          </p:blipFill>
          <p:spPr>
            <a:xfrm>
              <a:off x="3102949" y="2670766"/>
              <a:ext cx="517050" cy="553981"/>
            </a:xfrm>
            <a:prstGeom prst="rect">
              <a:avLst/>
            </a:prstGeom>
          </p:spPr>
        </p:pic>
      </p:grpSp>
      <p:pic>
        <p:nvPicPr>
          <p:cNvPr id="59" name="Picture 2" descr="C:\Users\t-dantay\Documents\First24\question1.png"/>
          <p:cNvPicPr>
            <a:picLocks noChangeAspect="1" noChangeArrowheads="1"/>
          </p:cNvPicPr>
          <p:nvPr>
            <p:custDataLst>
              <p:custData r:id="rId11"/>
            </p:custDataLst>
          </p:nvPr>
        </p:nvPicPr>
        <p:blipFill>
          <a:blip r:embed="rId27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9223" y="988538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33" cstate="print">
            <a:extLst>
              <a:ext uri="{BEBA8EAE-BF5A-486C-A8C5-ECC9F3942E4B}">
                <a14:imgProps xmlns:a14="http://schemas.microsoft.com/office/drawing/2010/main">
                  <a14:imgLayer r:embed="rId3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6486" y="3321668"/>
            <a:ext cx="230400" cy="230400"/>
          </a:xfrm>
          <a:prstGeom prst="rect">
            <a:avLst/>
          </a:prstGeom>
        </p:spPr>
      </p:pic>
      <p:pic>
        <p:nvPicPr>
          <p:cNvPr id="43" name="Picture 2" descr="C:\Users\t-dantay\Documents\First24\question1.png"/>
          <p:cNvPicPr>
            <a:picLocks noChangeAspect="1" noChangeArrowheads="1"/>
          </p:cNvPicPr>
          <p:nvPr>
            <p:custDataLst>
              <p:custData r:id="rId12"/>
            </p:custDataLst>
          </p:nvPr>
        </p:nvPicPr>
        <p:blipFill>
          <a:blip r:embed="rId27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6889" y="95672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8106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19500" y="2273300"/>
            <a:ext cx="74041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Policy view – Impact analysis</a:t>
            </a:r>
          </a:p>
          <a:p>
            <a:endParaRPr lang="en-GB" dirty="0"/>
          </a:p>
          <a:p>
            <a:r>
              <a:rPr lang="en-GB" dirty="0" smtClean="0"/>
              <a:t>This view allows to check on which other assets the currently used Pricing Method / Policy is used</a:t>
            </a:r>
          </a:p>
          <a:p>
            <a:endParaRPr lang="en-GB" dirty="0"/>
          </a:p>
          <a:p>
            <a:r>
              <a:rPr lang="en-GB" dirty="0" smtClean="0"/>
              <a:t>Generally should provide an overview of the parameterisation details used for this asset</a:t>
            </a:r>
          </a:p>
        </p:txBody>
      </p:sp>
    </p:spTree>
    <p:extLst>
      <p:ext uri="{BB962C8B-B14F-4D97-AF65-F5344CB8AC3E}">
        <p14:creationId xmlns:p14="http://schemas.microsoft.com/office/powerpoint/2010/main" val="2807813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99630" y="982377"/>
            <a:ext cx="3362806" cy="7306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Silver Copies</a:t>
            </a:r>
          </a:p>
          <a:p>
            <a:pPr algn="ctr"/>
            <a:r>
              <a:rPr lang="en-GB" dirty="0" smtClean="0"/>
              <a:t>CLOSE Standard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3856074"/>
              </p:ext>
            </p:extLst>
          </p:nvPr>
        </p:nvGraphicFramePr>
        <p:xfrm>
          <a:off x="2999630" y="1885591"/>
          <a:ext cx="8638918" cy="2928096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733009"/>
                <a:gridCol w="940961"/>
                <a:gridCol w="1168400"/>
                <a:gridCol w="1003300"/>
                <a:gridCol w="787400"/>
                <a:gridCol w="1003300"/>
                <a:gridCol w="1130300"/>
                <a:gridCol w="1872248"/>
              </a:tblGrid>
              <a:tr h="444500"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/>
                        <a:t>Rank</a:t>
                      </a:r>
                      <a:endParaRPr lang="de-AT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BF6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smtClean="0"/>
                        <a:t>Price Date</a:t>
                      </a:r>
                      <a:endParaRPr lang="de-AT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BF6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smtClean="0"/>
                        <a:t>Price Value</a:t>
                      </a:r>
                      <a:endParaRPr lang="de-AT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BF6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err="1" smtClean="0"/>
                        <a:t>Quot</a:t>
                      </a:r>
                      <a:r>
                        <a:rPr lang="de-AT" sz="1200" dirty="0" smtClean="0"/>
                        <a:t>. Type</a:t>
                      </a:r>
                      <a:endParaRPr lang="de-AT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BF6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smtClean="0"/>
                        <a:t>Market</a:t>
                      </a:r>
                      <a:endParaRPr lang="de-AT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BF6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smtClean="0"/>
                        <a:t>Data </a:t>
                      </a:r>
                      <a:r>
                        <a:rPr lang="de-AT" sz="1200" dirty="0" err="1" smtClean="0"/>
                        <a:t>source</a:t>
                      </a:r>
                      <a:endParaRPr lang="de-AT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BF6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smtClean="0"/>
                        <a:t>Request ID</a:t>
                      </a:r>
                      <a:endParaRPr lang="de-AT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BF6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err="1" smtClean="0"/>
                        <a:t>Received</a:t>
                      </a:r>
                      <a:r>
                        <a:rPr lang="de-AT" sz="1200" dirty="0" smtClean="0"/>
                        <a:t> on</a:t>
                      </a:r>
                      <a:endParaRPr lang="de-AT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BF63"/>
                    </a:solidFill>
                  </a:tcPr>
                </a:tc>
              </a:tr>
              <a:tr h="50868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10.03.2014</a:t>
                      </a:r>
                      <a:endParaRPr lang="de-AT" sz="10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187,24</a:t>
                      </a:r>
                      <a:endParaRPr lang="de-AT" sz="10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Official Close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NYSE 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Bloomberg</a:t>
                      </a:r>
                      <a:endParaRPr lang="en-GB" sz="10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000" u="sng" smtClean="0"/>
                        <a:t>84758493</a:t>
                      </a:r>
                      <a:endParaRPr lang="de-AT" sz="1000" u="sng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kern="120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12.03.2014</a:t>
                      </a:r>
                      <a:endParaRPr lang="de-AT" sz="1000" b="1" kern="120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</a:tr>
              <a:tr h="44886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dirty="0" smtClean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dirty="0" smtClean="0">
                          <a:solidFill>
                            <a:schemeClr val="bg1"/>
                          </a:solidFill>
                        </a:rPr>
                        <a:t>10.03.2014</a:t>
                      </a:r>
                      <a:endParaRPr lang="de-AT" sz="10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187,12</a:t>
                      </a:r>
                      <a:endParaRPr lang="de-AT" sz="10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dirty="0" smtClean="0">
                          <a:solidFill>
                            <a:schemeClr val="bg1"/>
                          </a:solidFill>
                        </a:rPr>
                        <a:t>Trade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dirty="0" smtClean="0">
                          <a:solidFill>
                            <a:schemeClr val="bg1"/>
                          </a:solidFill>
                        </a:rPr>
                        <a:t>NYSE</a:t>
                      </a:r>
                      <a:endParaRPr lang="de-AT" sz="10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Bloomberg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000" u="sng" smtClean="0"/>
                        <a:t>84758493</a:t>
                      </a:r>
                      <a:endParaRPr lang="de-AT" sz="1000" u="sng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kern="120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12.03.2014</a:t>
                      </a:r>
                      <a:endParaRPr lang="de-AT" sz="1000" b="1" kern="120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</a:tr>
              <a:tr h="50868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dirty="0" smtClean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dirty="0" smtClean="0">
                          <a:solidFill>
                            <a:schemeClr val="bg1"/>
                          </a:solidFill>
                        </a:rPr>
                        <a:t>10.03.2014</a:t>
                      </a:r>
                      <a:endParaRPr lang="de-AT" sz="10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186,95</a:t>
                      </a:r>
                      <a:endParaRPr lang="de-AT" sz="10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dirty="0" err="1" smtClean="0">
                          <a:solidFill>
                            <a:schemeClr val="bg1"/>
                          </a:solidFill>
                        </a:rPr>
                        <a:t>LastBid</a:t>
                      </a:r>
                      <a:endParaRPr lang="de-AT" sz="10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dirty="0" smtClean="0">
                          <a:solidFill>
                            <a:schemeClr val="bg1"/>
                          </a:solidFill>
                        </a:rPr>
                        <a:t>NYSE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Six</a:t>
                      </a:r>
                      <a:r>
                        <a:rPr lang="en-GB" sz="1000" baseline="0" dirty="0" smtClean="0"/>
                        <a:t> </a:t>
                      </a:r>
                      <a:r>
                        <a:rPr lang="en-GB" sz="1000" baseline="0" dirty="0" err="1" smtClean="0"/>
                        <a:t>Telekurs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000" u="sng" dirty="0" smtClean="0"/>
                        <a:t>38438453</a:t>
                      </a:r>
                      <a:endParaRPr lang="de-AT" sz="1000" u="sng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kern="120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12.03.2014</a:t>
                      </a:r>
                      <a:endParaRPr lang="de-AT" sz="1000" b="1" kern="120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</a:tr>
              <a:tr h="50868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dirty="0" smtClean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dirty="0" smtClean="0">
                          <a:solidFill>
                            <a:schemeClr val="bg1"/>
                          </a:solidFill>
                        </a:rPr>
                        <a:t>10.03.2014</a:t>
                      </a:r>
                      <a:endParaRPr lang="de-AT" sz="10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187,05</a:t>
                      </a:r>
                      <a:endParaRPr lang="de-AT" sz="10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dirty="0" err="1" smtClean="0">
                          <a:solidFill>
                            <a:schemeClr val="bg1"/>
                          </a:solidFill>
                        </a:rPr>
                        <a:t>LastMid</a:t>
                      </a:r>
                      <a:endParaRPr lang="de-AT" sz="10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dirty="0" smtClean="0">
                          <a:solidFill>
                            <a:schemeClr val="bg1"/>
                          </a:solidFill>
                        </a:rPr>
                        <a:t>NYSE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Six </a:t>
                      </a:r>
                      <a:r>
                        <a:rPr lang="en-GB" sz="1000" dirty="0" err="1" smtClean="0"/>
                        <a:t>Telekurs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000" u="sng" smtClean="0"/>
                        <a:t>38438453</a:t>
                      </a:r>
                      <a:endParaRPr lang="de-AT" sz="1000" u="sng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kern="120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12.03.2014</a:t>
                      </a:r>
                      <a:endParaRPr lang="de-AT" sz="1000" b="1" kern="120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</a:tr>
              <a:tr h="50868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dirty="0" smtClean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dirty="0" smtClean="0">
                          <a:solidFill>
                            <a:schemeClr val="bg1"/>
                          </a:solidFill>
                        </a:rPr>
                        <a:t>10.03.2014</a:t>
                      </a:r>
                      <a:endParaRPr lang="de-AT" sz="10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187,15</a:t>
                      </a:r>
                      <a:endParaRPr lang="de-AT" sz="10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dirty="0" smtClean="0">
                          <a:solidFill>
                            <a:schemeClr val="bg1"/>
                          </a:solidFill>
                        </a:rPr>
                        <a:t>Trade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dirty="0" smtClean="0">
                          <a:solidFill>
                            <a:schemeClr val="bg1"/>
                          </a:solidFill>
                        </a:rPr>
                        <a:t>NYSE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CSV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000" u="sng" dirty="0" smtClean="0"/>
                        <a:t>14398493</a:t>
                      </a:r>
                      <a:endParaRPr lang="de-AT" sz="1000" u="sng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12.03.2014</a:t>
                      </a:r>
                      <a:endParaRPr lang="de-AT" sz="10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</a:tr>
            </a:tbl>
          </a:graphicData>
        </a:graphic>
      </p:graphicFrame>
      <p:pic>
        <p:nvPicPr>
          <p:cNvPr id="17" name="Picture 2" descr="C:\Users\t-dantay\Documents\First24\checkcircle1.png"/>
          <p:cNvPicPr>
            <a:picLocks noChangeAspect="1" noChangeArrowheads="1"/>
          </p:cNvPicPr>
          <p:nvPr>
            <p:custDataLst>
              <p:custData r:id="rId1"/>
            </p:custDataLst>
          </p:nvPr>
        </p:nvPicPr>
        <p:blipFill>
          <a:blip r:embed="rId11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2572" y="984491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3959" y="993191"/>
            <a:ext cx="230400" cy="2112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590" y="993191"/>
            <a:ext cx="230400" cy="211200"/>
          </a:xfrm>
          <a:prstGeom prst="rect">
            <a:avLst/>
          </a:prstGeom>
        </p:spPr>
      </p:pic>
      <p:pic>
        <p:nvPicPr>
          <p:cNvPr id="26" name="Picture 12" descr="https://encrypted-tbn1.gstatic.com/images?q=tbn:ANd9GcSfkcGdqS21UZI7mGuRBlDe-lufdMFjm5vknQ5vtygdPJ88C-Au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5203" y="993190"/>
            <a:ext cx="216111" cy="216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4" descr="share 2 icon"/>
          <p:cNvPicPr>
            <a:picLocks noChangeAspect="1" noChangeArrowheads="1"/>
          </p:cNvPicPr>
          <p:nvPr/>
        </p:nvPicPr>
        <p:blipFill>
          <a:blip r:embed="rId1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8786" y="993190"/>
            <a:ext cx="230401" cy="23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8" name="Straight Connector 27"/>
          <p:cNvCxnSpPr/>
          <p:nvPr/>
        </p:nvCxnSpPr>
        <p:spPr>
          <a:xfrm flipV="1">
            <a:off x="6417712" y="1262447"/>
            <a:ext cx="2073148" cy="93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" descr="C:\Users\t-dantay\Documents\First24\checkcircle1.png"/>
          <p:cNvPicPr>
            <a:picLocks noChangeAspect="1" noChangeArrowheads="1"/>
          </p:cNvPicPr>
          <p:nvPr>
            <p:custDataLst>
              <p:custData r:id="rId2"/>
            </p:custDataLst>
          </p:nvPr>
        </p:nvPicPr>
        <p:blipFill>
          <a:blip r:embed="rId11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448" y="2444991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0" name="Group 29"/>
          <p:cNvGrpSpPr/>
          <p:nvPr/>
        </p:nvGrpSpPr>
        <p:grpSpPr>
          <a:xfrm>
            <a:off x="3022920" y="1010246"/>
            <a:ext cx="723580" cy="677341"/>
            <a:chOff x="4820214" y="1771393"/>
            <a:chExt cx="594000" cy="597006"/>
          </a:xfrm>
        </p:grpSpPr>
        <p:sp>
          <p:nvSpPr>
            <p:cNvPr id="31" name="Rectangle 30"/>
            <p:cNvSpPr/>
            <p:nvPr userDrawn="1"/>
          </p:nvSpPr>
          <p:spPr>
            <a:xfrm>
              <a:off x="4820214" y="1771393"/>
              <a:ext cx="594000" cy="594000"/>
            </a:xfrm>
            <a:prstGeom prst="rect">
              <a:avLst/>
            </a:prstGeom>
            <a:solidFill>
              <a:srgbClr val="47798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2" name="Picture 18" descr="Ecommerce Price tag icon"/>
            <p:cNvPicPr>
              <a:picLocks noChangeAspect="1" noChangeArrowheads="1"/>
            </p:cNvPicPr>
            <p:nvPr userDrawn="1"/>
          </p:nvPicPr>
          <p:blipFill>
            <a:blip r:embed="rId16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sharpenSoften amount="46000"/>
                      </a14:imgEffect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36085" y="1806145"/>
              <a:ext cx="562255" cy="5622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Rectangle 4"/>
          <p:cNvSpPr/>
          <p:nvPr/>
        </p:nvSpPr>
        <p:spPr>
          <a:xfrm>
            <a:off x="8900983" y="844191"/>
            <a:ext cx="3164017" cy="48133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Round Same Side Corner Rectangle 78"/>
          <p:cNvSpPr/>
          <p:nvPr/>
        </p:nvSpPr>
        <p:spPr>
          <a:xfrm>
            <a:off x="9226868" y="946391"/>
            <a:ext cx="2720268" cy="322601"/>
          </a:xfrm>
          <a:prstGeom prst="round2Same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70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 smtClean="0"/>
              <a:t>History</a:t>
            </a:r>
            <a:endParaRPr lang="en-GB" sz="1400" dirty="0"/>
          </a:p>
        </p:txBody>
      </p:sp>
      <p:sp>
        <p:nvSpPr>
          <p:cNvPr id="80" name="Rectangle 79"/>
          <p:cNvSpPr/>
          <p:nvPr/>
        </p:nvSpPr>
        <p:spPr>
          <a:xfrm>
            <a:off x="9226868" y="1296628"/>
            <a:ext cx="2711483" cy="182940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sz="1400" dirty="0" smtClean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	</a:t>
            </a:r>
            <a:endParaRPr lang="en-GB" sz="1400" dirty="0">
              <a:solidFill>
                <a:schemeClr val="tx2"/>
              </a:solidFill>
            </a:endParaRPr>
          </a:p>
        </p:txBody>
      </p:sp>
      <p:pic>
        <p:nvPicPr>
          <p:cNvPr id="81" name="Picture 80"/>
          <p:cNvPicPr preferRelativeResize="0">
            <a:picLocks/>
          </p:cNvPicPr>
          <p:nvPr>
            <p:custDataLst>
              <p:custData r:id="rId3"/>
            </p:custDataLst>
          </p:nvPr>
        </p:nvPicPr>
        <p:blipFill>
          <a:blip r:embed="rId18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9296" y="960594"/>
            <a:ext cx="337500" cy="337500"/>
          </a:xfrm>
          <a:prstGeom prst="rect">
            <a:avLst/>
          </a:prstGeom>
          <a:ln>
            <a:noFill/>
          </a:ln>
        </p:spPr>
      </p:pic>
      <p:pic>
        <p:nvPicPr>
          <p:cNvPr id="82" name="Picture 81"/>
          <p:cNvPicPr>
            <a:picLocks noChangeAspect="1"/>
          </p:cNvPicPr>
          <p:nvPr/>
        </p:nvPicPr>
        <p:blipFill rotWithShape="1">
          <a:blip r:embed="rId19"/>
          <a:srcRect l="6082" t="24903" r="78904" b="58405"/>
          <a:stretch/>
        </p:blipFill>
        <p:spPr>
          <a:xfrm>
            <a:off x="9230719" y="1271775"/>
            <a:ext cx="2712118" cy="1821676"/>
          </a:xfrm>
          <a:prstGeom prst="rect">
            <a:avLst/>
          </a:prstGeom>
        </p:spPr>
      </p:pic>
      <p:pic>
        <p:nvPicPr>
          <p:cNvPr id="83" name="Picture 2" descr="C:\Users\t-dantay\Documents\First24\question1.png"/>
          <p:cNvPicPr>
            <a:picLocks noChangeAspect="1" noChangeArrowheads="1"/>
          </p:cNvPicPr>
          <p:nvPr>
            <p:custDataLst>
              <p:custData r:id="rId4"/>
            </p:custDataLst>
          </p:nvPr>
        </p:nvPicPr>
        <p:blipFill>
          <a:blip r:embed="rId20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7650" y="982045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4" name="Round Same Side Corner Rectangle 83"/>
          <p:cNvSpPr/>
          <p:nvPr/>
        </p:nvSpPr>
        <p:spPr>
          <a:xfrm>
            <a:off x="9209098" y="3322519"/>
            <a:ext cx="2720268" cy="322601"/>
          </a:xfrm>
          <a:prstGeom prst="round2Same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70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 smtClean="0"/>
              <a:t>Parameterisation</a:t>
            </a:r>
            <a:endParaRPr lang="en-GB" sz="1400" dirty="0"/>
          </a:p>
        </p:txBody>
      </p:sp>
      <p:sp>
        <p:nvSpPr>
          <p:cNvPr id="85" name="Rectangle 84"/>
          <p:cNvSpPr/>
          <p:nvPr/>
        </p:nvSpPr>
        <p:spPr>
          <a:xfrm>
            <a:off x="9211669" y="3645119"/>
            <a:ext cx="2711483" cy="195868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sz="1400" b="1" dirty="0" err="1" smtClean="0">
                <a:solidFill>
                  <a:schemeClr val="tx2"/>
                </a:solidFill>
              </a:rPr>
              <a:t>Policy</a:t>
            </a:r>
            <a:r>
              <a:rPr lang="en-GB" sz="1400" b="1" dirty="0" smtClean="0">
                <a:solidFill>
                  <a:schemeClr val="tx2"/>
                </a:solidFill>
              </a:rPr>
              <a:t>: </a:t>
            </a:r>
            <a:r>
              <a:rPr lang="en-GB" sz="1400" dirty="0" smtClean="0">
                <a:solidFill>
                  <a:schemeClr val="tx2"/>
                </a:solidFill>
              </a:rPr>
              <a:t>Standard EOD</a:t>
            </a:r>
            <a:endParaRPr lang="de-AT" sz="1400" dirty="0" smtClean="0">
              <a:solidFill>
                <a:schemeClr val="tx2"/>
              </a:solidFill>
            </a:endParaRPr>
          </a:p>
          <a:p>
            <a:r>
              <a:rPr lang="de-AT" sz="1400" b="1" dirty="0" err="1" smtClean="0">
                <a:solidFill>
                  <a:schemeClr val="tx2"/>
                </a:solidFill>
              </a:rPr>
              <a:t>Subset</a:t>
            </a:r>
            <a:r>
              <a:rPr lang="de-AT" sz="1400" dirty="0" smtClean="0">
                <a:solidFill>
                  <a:schemeClr val="tx2"/>
                </a:solidFill>
              </a:rPr>
              <a:t>: </a:t>
            </a:r>
            <a:r>
              <a:rPr lang="de-AT" sz="1400" dirty="0" err="1" smtClean="0">
                <a:solidFill>
                  <a:schemeClr val="tx2"/>
                </a:solidFill>
              </a:rPr>
              <a:t>USBonds_SS</a:t>
            </a:r>
            <a:endParaRPr lang="de-AT" sz="1400" dirty="0">
              <a:solidFill>
                <a:schemeClr val="tx2"/>
              </a:solidFill>
            </a:endParaRPr>
          </a:p>
          <a:p>
            <a:r>
              <a:rPr lang="de-AT" sz="1400" b="1" dirty="0" err="1" smtClean="0">
                <a:solidFill>
                  <a:schemeClr val="tx2"/>
                </a:solidFill>
              </a:rPr>
              <a:t>Pricing</a:t>
            </a:r>
            <a:r>
              <a:rPr lang="de-AT" sz="1400" b="1" dirty="0" smtClean="0">
                <a:solidFill>
                  <a:schemeClr val="tx2"/>
                </a:solidFill>
              </a:rPr>
              <a:t> </a:t>
            </a:r>
            <a:r>
              <a:rPr lang="de-AT" sz="1400" b="1" dirty="0" err="1" smtClean="0">
                <a:solidFill>
                  <a:schemeClr val="tx2"/>
                </a:solidFill>
              </a:rPr>
              <a:t>Method</a:t>
            </a:r>
            <a:r>
              <a:rPr lang="de-DE" sz="1400" b="1" dirty="0" smtClean="0">
                <a:solidFill>
                  <a:schemeClr val="tx2"/>
                </a:solidFill>
              </a:rPr>
              <a:t>:</a:t>
            </a:r>
            <a:r>
              <a:rPr lang="de-DE" sz="1400" dirty="0" smtClean="0">
                <a:solidFill>
                  <a:schemeClr val="tx2"/>
                </a:solidFill>
              </a:rPr>
              <a:t> US Bonds</a:t>
            </a:r>
          </a:p>
          <a:p>
            <a:endParaRPr lang="de-DE" sz="1400" b="1" dirty="0" smtClean="0">
              <a:solidFill>
                <a:schemeClr val="tx2"/>
              </a:solidFill>
            </a:endParaRPr>
          </a:p>
          <a:p>
            <a:r>
              <a:rPr lang="de-DE" sz="1400" b="1" dirty="0" smtClean="0">
                <a:solidFill>
                  <a:schemeClr val="tx2"/>
                </a:solidFill>
              </a:rPr>
              <a:t>Request Profile:</a:t>
            </a:r>
            <a:r>
              <a:rPr lang="de-DE" sz="1400" dirty="0" smtClean="0">
                <a:solidFill>
                  <a:schemeClr val="tx2"/>
                </a:solidFill>
              </a:rPr>
              <a:t> Standard EOD</a:t>
            </a:r>
          </a:p>
          <a:p>
            <a:r>
              <a:rPr lang="de-DE" sz="1400" b="1" dirty="0" err="1" smtClean="0">
                <a:solidFill>
                  <a:schemeClr val="tx2"/>
                </a:solidFill>
              </a:rPr>
              <a:t>Selection</a:t>
            </a:r>
            <a:r>
              <a:rPr lang="de-DE" sz="1400" b="1" dirty="0" smtClean="0">
                <a:solidFill>
                  <a:schemeClr val="tx2"/>
                </a:solidFill>
              </a:rPr>
              <a:t> Profile:</a:t>
            </a:r>
            <a:r>
              <a:rPr lang="de-DE" sz="1400" dirty="0" smtClean="0">
                <a:solidFill>
                  <a:schemeClr val="tx2"/>
                </a:solidFill>
              </a:rPr>
              <a:t> CLOSE </a:t>
            </a:r>
            <a:r>
              <a:rPr lang="de-DE" sz="1400" dirty="0" err="1" smtClean="0">
                <a:solidFill>
                  <a:schemeClr val="tx2"/>
                </a:solidFill>
              </a:rPr>
              <a:t>Sta</a:t>
            </a:r>
            <a:r>
              <a:rPr lang="de-DE" sz="1400" dirty="0" smtClean="0">
                <a:solidFill>
                  <a:schemeClr val="tx2"/>
                </a:solidFill>
              </a:rPr>
              <a:t>…</a:t>
            </a:r>
            <a:endParaRPr lang="de-DE" sz="1400" dirty="0">
              <a:solidFill>
                <a:schemeClr val="tx2"/>
              </a:solidFill>
            </a:endParaRPr>
          </a:p>
          <a:p>
            <a:r>
              <a:rPr lang="de-AT" sz="1400" b="1" dirty="0" err="1" smtClean="0">
                <a:solidFill>
                  <a:schemeClr val="tx2"/>
                </a:solidFill>
              </a:rPr>
              <a:t>Plausibility</a:t>
            </a:r>
            <a:r>
              <a:rPr lang="de-AT" sz="1400" b="1" dirty="0" smtClean="0">
                <a:solidFill>
                  <a:schemeClr val="tx2"/>
                </a:solidFill>
              </a:rPr>
              <a:t> Profile:</a:t>
            </a:r>
            <a:r>
              <a:rPr lang="de-AT" sz="1400" dirty="0" smtClean="0">
                <a:solidFill>
                  <a:schemeClr val="tx2"/>
                </a:solidFill>
              </a:rPr>
              <a:t> Standard…</a:t>
            </a:r>
            <a:endParaRPr lang="de-AT" sz="1400" dirty="0">
              <a:solidFill>
                <a:schemeClr val="tx2"/>
              </a:solidFill>
            </a:endParaRPr>
          </a:p>
          <a:p>
            <a:endParaRPr lang="de-AT" sz="1400" b="1" dirty="0" smtClean="0">
              <a:solidFill>
                <a:schemeClr val="tx2"/>
              </a:solidFill>
            </a:endParaRPr>
          </a:p>
          <a:p>
            <a:r>
              <a:rPr lang="de-AT" sz="1400" b="1" dirty="0" smtClean="0">
                <a:solidFill>
                  <a:schemeClr val="tx2"/>
                </a:solidFill>
              </a:rPr>
              <a:t>Benchmark:</a:t>
            </a:r>
            <a:r>
              <a:rPr lang="de-AT" sz="1400" dirty="0">
                <a:solidFill>
                  <a:schemeClr val="tx2"/>
                </a:solidFill>
              </a:rPr>
              <a:t>	</a:t>
            </a:r>
            <a:r>
              <a:rPr lang="en-GB" sz="1400" dirty="0">
                <a:solidFill>
                  <a:schemeClr val="tx2"/>
                </a:solidFill>
              </a:rPr>
              <a:t>FTSE </a:t>
            </a:r>
            <a:r>
              <a:rPr lang="en-GB" sz="1400" dirty="0" smtClean="0">
                <a:solidFill>
                  <a:schemeClr val="tx2"/>
                </a:solidFill>
              </a:rPr>
              <a:t>Global Cor...</a:t>
            </a:r>
            <a:endParaRPr lang="en-GB" sz="1400" dirty="0">
              <a:solidFill>
                <a:schemeClr val="tx2"/>
              </a:solidFill>
            </a:endParaRPr>
          </a:p>
          <a:p>
            <a:endParaRPr lang="de-AT" sz="1400" dirty="0">
              <a:solidFill>
                <a:schemeClr val="tx2"/>
              </a:solidFill>
            </a:endParaRPr>
          </a:p>
          <a:p>
            <a:endParaRPr lang="de-AT" sz="1400" dirty="0">
              <a:solidFill>
                <a:schemeClr val="tx2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dirty="0">
              <a:solidFill>
                <a:schemeClr val="tx2"/>
              </a:solidFill>
            </a:endParaRPr>
          </a:p>
        </p:txBody>
      </p:sp>
      <p:pic>
        <p:nvPicPr>
          <p:cNvPr id="86" name="Picture 85"/>
          <p:cNvPicPr>
            <a:picLocks noChangeAspect="1"/>
          </p:cNvPicPr>
          <p:nvPr/>
        </p:nvPicPr>
        <p:blipFill>
          <a:blip r:embed="rId21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5725" y="3746072"/>
            <a:ext cx="366146" cy="366146"/>
          </a:xfrm>
          <a:prstGeom prst="rect">
            <a:avLst/>
          </a:prstGeom>
        </p:spPr>
      </p:pic>
      <p:pic>
        <p:nvPicPr>
          <p:cNvPr id="87" name="Picture 2" descr="C:\Users\t-dantay\Documents\First24\question1.png"/>
          <p:cNvPicPr>
            <a:picLocks noChangeAspect="1" noChangeArrowheads="1"/>
          </p:cNvPicPr>
          <p:nvPr>
            <p:custDataLst>
              <p:custData r:id="rId5"/>
            </p:custDataLst>
          </p:nvPr>
        </p:nvPicPr>
        <p:blipFill>
          <a:blip r:embed="rId20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9550" y="3382631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8" name="Straight Connector 87"/>
          <p:cNvCxnSpPr/>
          <p:nvPr/>
        </p:nvCxnSpPr>
        <p:spPr>
          <a:xfrm>
            <a:off x="9226868" y="4422702"/>
            <a:ext cx="27114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9236393" y="5210102"/>
            <a:ext cx="27114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0" name="Picture 10" descr="Chart Icon - chart, diagram, graph, performance, benchmark, blue"/>
          <p:cNvPicPr>
            <a:picLocks noChangeAspect="1" noChangeArrowheads="1"/>
          </p:cNvPicPr>
          <p:nvPr/>
        </p:nvPicPr>
        <p:blipFill>
          <a:blip r:embed="rId22">
            <a:duotone>
              <a:prstClr val="black"/>
              <a:srgbClr val="47798C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ackgroundRemoval t="10000" b="90000" l="10000" r="90000">
                        <a14:foregroundMark x1="32813" y1="64063" x2="32813" y2="64063"/>
                        <a14:foregroundMark x1="71875" y1="59375" x2="71875" y2="59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9628" y="5083974"/>
            <a:ext cx="620779" cy="620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1" name="Picture 90"/>
          <p:cNvPicPr>
            <a:picLocks noChangeAspect="1"/>
          </p:cNvPicPr>
          <p:nvPr/>
        </p:nvPicPr>
        <p:blipFill rotWithShape="1">
          <a:blip r:embed="rId24">
            <a:duotone>
              <a:prstClr val="black"/>
              <a:srgbClr val="47798C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ackgroundRemoval t="45635" b="56085" l="39970" r="45226">
                        <a14:foregroundMark x1="40340" y1="49339" x2="40340" y2="49339"/>
                        <a14:foregroundMark x1="42043" y1="47354" x2="42043" y2="47354"/>
                      </a14:backgroundRemoval>
                    </a14:imgEffect>
                    <a14:imgEffect>
                      <a14:brightnessContrast bright="-91000"/>
                    </a14:imgEffect>
                  </a14:imgLayer>
                </a14:imgProps>
              </a:ext>
            </a:extLst>
          </a:blip>
          <a:srcRect l="39701" t="45441" r="54081" b="42654"/>
          <a:stretch/>
        </p:blipFill>
        <p:spPr>
          <a:xfrm>
            <a:off x="11501379" y="4597870"/>
            <a:ext cx="394838" cy="423040"/>
          </a:xfrm>
          <a:prstGeom prst="rect">
            <a:avLst/>
          </a:prstGeom>
        </p:spPr>
      </p:pic>
      <p:cxnSp>
        <p:nvCxnSpPr>
          <p:cNvPr id="92" name="Straight Connector 91"/>
          <p:cNvCxnSpPr/>
          <p:nvPr/>
        </p:nvCxnSpPr>
        <p:spPr>
          <a:xfrm>
            <a:off x="9109506" y="813191"/>
            <a:ext cx="0" cy="450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6"/>
          <a:srcRect l="10809" t="94799" r="49166" b="2558"/>
          <a:stretch/>
        </p:blipFill>
        <p:spPr>
          <a:xfrm flipV="1">
            <a:off x="2999629" y="4979722"/>
            <a:ext cx="5886155" cy="235445"/>
          </a:xfrm>
          <a:prstGeom prst="rect">
            <a:avLst/>
          </a:prstGeom>
        </p:spPr>
      </p:pic>
      <p:pic>
        <p:nvPicPr>
          <p:cNvPr id="15" name="Picture 14"/>
          <p:cNvPicPr preferRelativeResize="0">
            <a:picLocks/>
          </p:cNvPicPr>
          <p:nvPr>
            <p:custDataLst>
              <p:custData r:id="rId6"/>
            </p:custDataLst>
          </p:nvPr>
        </p:nvPicPr>
        <p:blipFill>
          <a:blip r:embed="rId27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8488" y="681291"/>
            <a:ext cx="337500" cy="337500"/>
          </a:xfrm>
          <a:prstGeom prst="rect">
            <a:avLst/>
          </a:prstGeom>
        </p:spPr>
      </p:pic>
      <p:cxnSp>
        <p:nvCxnSpPr>
          <p:cNvPr id="99" name="Straight Connector 98"/>
          <p:cNvCxnSpPr/>
          <p:nvPr/>
        </p:nvCxnSpPr>
        <p:spPr>
          <a:xfrm rot="10800000">
            <a:off x="12075308" y="746387"/>
            <a:ext cx="0" cy="450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0" name="Picture 99"/>
          <p:cNvPicPr preferRelativeResize="0">
            <a:picLocks/>
          </p:cNvPicPr>
          <p:nvPr>
            <p:custDataLst>
              <p:custData r:id="rId7"/>
            </p:custDataLst>
          </p:nvPr>
        </p:nvPicPr>
        <p:blipFill>
          <a:blip r:embed="rId27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974290" y="614487"/>
            <a:ext cx="337500" cy="337500"/>
          </a:xfrm>
          <a:prstGeom prst="rect">
            <a:avLst/>
          </a:prstGeom>
        </p:spPr>
      </p:pic>
      <p:sp>
        <p:nvSpPr>
          <p:cNvPr id="101" name="Rounded Rectangle 100"/>
          <p:cNvSpPr/>
          <p:nvPr/>
        </p:nvSpPr>
        <p:spPr>
          <a:xfrm>
            <a:off x="223409" y="2086344"/>
            <a:ext cx="2442470" cy="451754"/>
          </a:xfrm>
          <a:prstGeom prst="roundRect">
            <a:avLst/>
          </a:prstGeom>
          <a:solidFill>
            <a:srgbClr val="BF9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en-GB" dirty="0" smtClean="0"/>
              <a:t>Silver Copies</a:t>
            </a:r>
            <a:endParaRPr lang="en-GB" dirty="0"/>
          </a:p>
        </p:txBody>
      </p:sp>
      <p:grpSp>
        <p:nvGrpSpPr>
          <p:cNvPr id="102" name="Group 101"/>
          <p:cNvGrpSpPr/>
          <p:nvPr/>
        </p:nvGrpSpPr>
        <p:grpSpPr>
          <a:xfrm>
            <a:off x="216220" y="2091369"/>
            <a:ext cx="453600" cy="453600"/>
            <a:chOff x="4820214" y="1771393"/>
            <a:chExt cx="594000" cy="597006"/>
          </a:xfrm>
        </p:grpSpPr>
        <p:sp>
          <p:nvSpPr>
            <p:cNvPr id="103" name="Rectangle 102"/>
            <p:cNvSpPr/>
            <p:nvPr userDrawn="1"/>
          </p:nvSpPr>
          <p:spPr>
            <a:xfrm>
              <a:off x="4820214" y="1771393"/>
              <a:ext cx="594000" cy="594000"/>
            </a:xfrm>
            <a:prstGeom prst="rect">
              <a:avLst/>
            </a:prstGeom>
            <a:solidFill>
              <a:srgbClr val="47798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4" name="Picture 18" descr="Ecommerce Price tag icon"/>
            <p:cNvPicPr>
              <a:picLocks noChangeAspect="1" noChangeArrowheads="1"/>
            </p:cNvPicPr>
            <p:nvPr userDrawn="1"/>
          </p:nvPicPr>
          <p:blipFill>
            <a:blip r:embed="rId16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sharpenSoften amount="46000"/>
                      </a14:imgEffect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36085" y="1806145"/>
              <a:ext cx="562255" cy="5622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5" name="Picture 2" descr="C:\Users\t-dantay\Documents\First24\question1.png"/>
          <p:cNvPicPr>
            <a:picLocks noChangeAspect="1" noChangeArrowheads="1"/>
          </p:cNvPicPr>
          <p:nvPr>
            <p:custDataLst>
              <p:custData r:id="rId8"/>
            </p:custDataLst>
          </p:nvPr>
        </p:nvPicPr>
        <p:blipFill>
          <a:blip r:embed="rId20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9223" y="988552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C:\Users\t-dantay\Documents\First24\question1.png"/>
          <p:cNvPicPr>
            <a:picLocks noChangeAspect="1" noChangeArrowheads="1"/>
          </p:cNvPicPr>
          <p:nvPr>
            <p:custDataLst>
              <p:custData r:id="rId9"/>
            </p:custDataLst>
          </p:nvPr>
        </p:nvPicPr>
        <p:blipFill>
          <a:blip r:embed="rId20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6889" y="95672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5131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5" grpId="0" animBg="1"/>
      <p:bldP spid="79" grpId="0" animBg="1"/>
      <p:bldP spid="80" grpId="0" animBg="1"/>
      <p:bldP spid="84" grpId="0" animBg="1"/>
      <p:bldP spid="8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/>
          <p:cNvSpPr/>
          <p:nvPr/>
        </p:nvSpPr>
        <p:spPr>
          <a:xfrm>
            <a:off x="1784553" y="678426"/>
            <a:ext cx="10235382" cy="5338916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8" name="TextBox 57"/>
          <p:cNvSpPr txBox="1"/>
          <p:nvPr/>
        </p:nvSpPr>
        <p:spPr>
          <a:xfrm>
            <a:off x="1784553" y="678426"/>
            <a:ext cx="4838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2400" smtClean="0">
                <a:latin typeface="Segoe UI" panose="020B0502040204020203" pitchFamily="34" charset="0"/>
                <a:cs typeface="Segoe UI" panose="020B0502040204020203" pitchFamily="34" charset="0"/>
              </a:rPr>
              <a:t>Planned Requests Before Selection</a:t>
            </a:r>
            <a:endParaRPr lang="de-AT" sz="24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6" name="Picture 65"/>
          <p:cNvPicPr preferRelativeResize="0">
            <a:picLocks/>
          </p:cNvPicPr>
          <p:nvPr>
            <p:custDataLst>
              <p:custData r:id="rId1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8548" y="755256"/>
            <a:ext cx="337500" cy="337500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947217" y="1317067"/>
            <a:ext cx="6769510" cy="206210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AT" sz="2000" smtClean="0">
                <a:latin typeface="Segoe UI" panose="020B0502040204020203" pitchFamily="34" charset="0"/>
                <a:cs typeface="Segoe UI" panose="020B0502040204020203" pitchFamily="34" charset="0"/>
              </a:rPr>
              <a:t>BL_EOD			Executed </a:t>
            </a:r>
            <a:r>
              <a:rPr lang="de-AT" sz="1600" smtClean="0">
                <a:latin typeface="Segoe UI" panose="020B0502040204020203" pitchFamily="34" charset="0"/>
                <a:cs typeface="Segoe UI" panose="020B0502040204020203" pitchFamily="34" charset="0"/>
              </a:rPr>
              <a:t>(</a:t>
            </a:r>
            <a:r>
              <a:rPr lang="de-AT" sz="1600" u="sng" smtClean="0"/>
              <a:t>84758493)</a:t>
            </a:r>
            <a:endParaRPr lang="de-AT" sz="2000" smtClean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de-AT"/>
          </a:p>
          <a:p>
            <a:r>
              <a:rPr lang="de-AT" smtClean="0"/>
              <a:t>Data source:		Bloomberg</a:t>
            </a:r>
          </a:p>
          <a:p>
            <a:r>
              <a:rPr lang="de-AT" smtClean="0"/>
              <a:t>Template name:		end_of_day.req</a:t>
            </a:r>
          </a:p>
          <a:p>
            <a:r>
              <a:rPr lang="de-AT" smtClean="0"/>
              <a:t>Scheduled time:		06:00</a:t>
            </a:r>
          </a:p>
          <a:p>
            <a:r>
              <a:rPr lang="de-AT" smtClean="0"/>
              <a:t>Request type:		Primary</a:t>
            </a:r>
          </a:p>
          <a:p>
            <a:r>
              <a:rPr lang="de-AT" smtClean="0"/>
              <a:t>Ordered keys:		IBM.1525.NY </a:t>
            </a:r>
            <a:r>
              <a:rPr lang="de-AT" sz="1600" u="sng" smtClean="0"/>
              <a:t>Show data</a:t>
            </a:r>
            <a:endParaRPr lang="de-AT" u="sng" smtClean="0"/>
          </a:p>
        </p:txBody>
      </p:sp>
      <p:sp>
        <p:nvSpPr>
          <p:cNvPr id="16" name="TextBox 15"/>
          <p:cNvSpPr txBox="1"/>
          <p:nvPr/>
        </p:nvSpPr>
        <p:spPr>
          <a:xfrm>
            <a:off x="1940238" y="3458191"/>
            <a:ext cx="6769510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AT" sz="2000" smtClean="0">
                <a:latin typeface="Segoe UI" panose="020B0502040204020203" pitchFamily="34" charset="0"/>
                <a:cs typeface="Segoe UI" panose="020B0502040204020203" pitchFamily="34" charset="0"/>
              </a:rPr>
              <a:t>VDF_EOD</a:t>
            </a:r>
            <a:r>
              <a:rPr lang="de-AT" sz="2000" smtClean="0"/>
              <a:t>		</a:t>
            </a:r>
            <a:r>
              <a:rPr lang="de-AT" sz="2000" smtClean="0">
                <a:latin typeface="Segoe UI" panose="020B0502040204020203" pitchFamily="34" charset="0"/>
                <a:cs typeface="Segoe UI" panose="020B0502040204020203" pitchFamily="34" charset="0"/>
              </a:rPr>
              <a:t>Executed </a:t>
            </a:r>
            <a:r>
              <a:rPr lang="de-AT" sz="1600" smtClean="0">
                <a:latin typeface="Segoe UI" panose="020B0502040204020203" pitchFamily="34" charset="0"/>
                <a:cs typeface="Segoe UI" panose="020B0502040204020203" pitchFamily="34" charset="0"/>
              </a:rPr>
              <a:t>(</a:t>
            </a:r>
            <a:r>
              <a:rPr lang="de-AT" sz="1600" u="sng" smtClean="0"/>
              <a:t>38438453</a:t>
            </a:r>
            <a:r>
              <a:rPr lang="de-AT" sz="1600" smtClean="0">
                <a:latin typeface="Segoe UI" panose="020B0502040204020203" pitchFamily="34" charset="0"/>
                <a:cs typeface="Segoe UI" panose="020B0502040204020203" pitchFamily="34" charset="0"/>
              </a:rPr>
              <a:t>)</a:t>
            </a:r>
            <a:endParaRPr lang="de-AT" sz="2000" u="sng" smtClean="0"/>
          </a:p>
        </p:txBody>
      </p:sp>
      <p:sp>
        <p:nvSpPr>
          <p:cNvPr id="18" name="TextBox 17"/>
          <p:cNvSpPr txBox="1"/>
          <p:nvPr/>
        </p:nvSpPr>
        <p:spPr>
          <a:xfrm>
            <a:off x="1940238" y="3914202"/>
            <a:ext cx="6769510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AT" sz="2000" smtClean="0">
                <a:latin typeface="Segoe UI" panose="020B0502040204020203" pitchFamily="34" charset="0"/>
                <a:cs typeface="Segoe UI" panose="020B0502040204020203" pitchFamily="34" charset="0"/>
              </a:rPr>
              <a:t>Reuters_0700	</a:t>
            </a:r>
            <a:r>
              <a:rPr lang="de-AT" sz="2000" smtClean="0"/>
              <a:t>	</a:t>
            </a:r>
            <a:r>
              <a:rPr lang="de-AT" sz="2000" smtClean="0">
                <a:latin typeface="Segoe UI" panose="020B0502040204020203" pitchFamily="34" charset="0"/>
                <a:cs typeface="Segoe UI" panose="020B0502040204020203" pitchFamily="34" charset="0"/>
              </a:rPr>
              <a:t>Degradated</a:t>
            </a:r>
            <a:endParaRPr lang="de-AT" sz="20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40238" y="4371581"/>
            <a:ext cx="6769510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AT" sz="2000" smtClean="0">
                <a:latin typeface="Segoe UI" panose="020B0502040204020203" pitchFamily="34" charset="0"/>
                <a:cs typeface="Segoe UI" panose="020B0502040204020203" pitchFamily="34" charset="0"/>
              </a:rPr>
              <a:t>Reuters_0800_Deg</a:t>
            </a:r>
            <a:r>
              <a:rPr lang="de-AT" sz="2000" smtClean="0"/>
              <a:t>	</a:t>
            </a:r>
            <a:r>
              <a:rPr lang="de-AT" sz="2000" smtClean="0">
                <a:latin typeface="Segoe UI" panose="020B0502040204020203" pitchFamily="34" charset="0"/>
                <a:cs typeface="Segoe UI" panose="020B0502040204020203" pitchFamily="34" charset="0"/>
              </a:rPr>
              <a:t>Executed </a:t>
            </a:r>
            <a:r>
              <a:rPr lang="de-AT" sz="1600" smtClean="0">
                <a:latin typeface="Segoe UI" panose="020B0502040204020203" pitchFamily="34" charset="0"/>
                <a:cs typeface="Segoe UI" panose="020B0502040204020203" pitchFamily="34" charset="0"/>
              </a:rPr>
              <a:t>(</a:t>
            </a:r>
            <a:r>
              <a:rPr lang="de-AT" sz="1600" u="sng" smtClean="0"/>
              <a:t>14398493</a:t>
            </a:r>
            <a:r>
              <a:rPr lang="de-AT" sz="1600" smtClean="0">
                <a:latin typeface="Segoe UI" panose="020B0502040204020203" pitchFamily="34" charset="0"/>
                <a:cs typeface="Segoe UI" panose="020B0502040204020203" pitchFamily="34" charset="0"/>
              </a:rPr>
              <a:t>)</a:t>
            </a:r>
            <a:endParaRPr lang="de-AT" sz="2000" u="sng" smtClean="0"/>
          </a:p>
        </p:txBody>
      </p:sp>
      <p:pic>
        <p:nvPicPr>
          <p:cNvPr id="20" name="Picture 2" descr="C:\Users\t-dantay\Documents\First24\checkcircle1.png"/>
          <p:cNvPicPr>
            <a:picLocks noChangeAspect="1" noChangeArrowheads="1"/>
          </p:cNvPicPr>
          <p:nvPr>
            <p:custDataLst>
              <p:custData r:id="rId2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6515" y="1389828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C:\Users\t-dantay\Documents\First24\error1.png"/>
          <p:cNvPicPr>
            <a:picLocks noChangeAspect="1" noChangeArrowheads="1"/>
          </p:cNvPicPr>
          <p:nvPr>
            <p:custDataLst>
              <p:custData r:id="rId3"/>
            </p:custDataLst>
          </p:nvPr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537" y="3998538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4"/>
          <p:cNvPicPr preferRelativeResize="0">
            <a:picLocks/>
          </p:cNvPicPr>
          <p:nvPr>
            <p:custDataLst>
              <p:custData r:id="rId4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6204" y="1320630"/>
            <a:ext cx="337500" cy="337500"/>
          </a:xfrm>
          <a:prstGeom prst="rect">
            <a:avLst/>
          </a:prstGeom>
        </p:spPr>
      </p:pic>
      <p:pic>
        <p:nvPicPr>
          <p:cNvPr id="26" name="Picture 25"/>
          <p:cNvPicPr preferRelativeResize="0">
            <a:picLocks/>
          </p:cNvPicPr>
          <p:nvPr>
            <p:custDataLst>
              <p:custData r:id="rId5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3351" y="3501175"/>
            <a:ext cx="337500" cy="337500"/>
          </a:xfrm>
          <a:prstGeom prst="rect">
            <a:avLst/>
          </a:prstGeom>
        </p:spPr>
      </p:pic>
      <p:pic>
        <p:nvPicPr>
          <p:cNvPr id="28" name="Picture 27"/>
          <p:cNvPicPr preferRelativeResize="0">
            <a:picLocks/>
          </p:cNvPicPr>
          <p:nvPr>
            <p:custDataLst>
              <p:custData r:id="rId6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3351" y="3941378"/>
            <a:ext cx="337500" cy="337500"/>
          </a:xfrm>
          <a:prstGeom prst="rect">
            <a:avLst/>
          </a:prstGeom>
        </p:spPr>
      </p:pic>
      <p:pic>
        <p:nvPicPr>
          <p:cNvPr id="29" name="Picture 28"/>
          <p:cNvPicPr preferRelativeResize="0">
            <a:picLocks/>
          </p:cNvPicPr>
          <p:nvPr>
            <p:custDataLst>
              <p:custData r:id="rId7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3351" y="4387000"/>
            <a:ext cx="337500" cy="337500"/>
          </a:xfrm>
          <a:prstGeom prst="rect">
            <a:avLst/>
          </a:prstGeom>
        </p:spPr>
      </p:pic>
      <p:pic>
        <p:nvPicPr>
          <p:cNvPr id="27" name="Picture 2" descr="C:\Users\t-dantay\Documents\First24\checkcircle1.png"/>
          <p:cNvPicPr>
            <a:picLocks noChangeAspect="1" noChangeArrowheads="1"/>
          </p:cNvPicPr>
          <p:nvPr>
            <p:custDataLst>
              <p:custData r:id="rId8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537" y="3558988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C:\Users\t-dantay\Documents\First24\checkcircle1.png"/>
          <p:cNvPicPr>
            <a:picLocks noChangeAspect="1" noChangeArrowheads="1"/>
          </p:cNvPicPr>
          <p:nvPr>
            <p:custDataLst>
              <p:custData r:id="rId9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537" y="4457336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1947217" y="4842698"/>
            <a:ext cx="6769510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AT" sz="2000" smtClean="0">
                <a:latin typeface="Segoe UI" panose="020B0502040204020203" pitchFamily="34" charset="0"/>
                <a:cs typeface="Segoe UI" panose="020B0502040204020203" pitchFamily="34" charset="0"/>
              </a:rPr>
              <a:t>IPS_EOD_Deg</a:t>
            </a:r>
            <a:r>
              <a:rPr lang="de-AT" sz="2000" smtClean="0"/>
              <a:t>		</a:t>
            </a:r>
            <a:r>
              <a:rPr lang="de-AT" sz="2000" smtClean="0">
                <a:latin typeface="Segoe UI" panose="020B0502040204020203" pitchFamily="34" charset="0"/>
                <a:cs typeface="Segoe UI" panose="020B0502040204020203" pitchFamily="34" charset="0"/>
              </a:rPr>
              <a:t>Not required</a:t>
            </a:r>
            <a:endParaRPr lang="de-AT" sz="20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33" name="Picture 32"/>
          <p:cNvPicPr preferRelativeResize="0">
            <a:picLocks/>
          </p:cNvPicPr>
          <p:nvPr>
            <p:custDataLst>
              <p:custData r:id="rId10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0330" y="4885682"/>
            <a:ext cx="337500" cy="337500"/>
          </a:xfrm>
          <a:prstGeom prst="rect">
            <a:avLst/>
          </a:prstGeom>
        </p:spPr>
      </p:pic>
      <p:pic>
        <p:nvPicPr>
          <p:cNvPr id="35" name="Picture 2" descr="C:\Users\t-dantay\Documents\First24\error1.png"/>
          <p:cNvPicPr>
            <a:picLocks noChangeAspect="1" noChangeArrowheads="1"/>
          </p:cNvPicPr>
          <p:nvPr>
            <p:custDataLst>
              <p:custData r:id="rId11"/>
            </p:custDataLst>
          </p:nvPr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537" y="4913663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1940238" y="5302203"/>
            <a:ext cx="6769510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AT" sz="2000" smtClean="0">
                <a:latin typeface="Segoe UI" panose="020B0502040204020203" pitchFamily="34" charset="0"/>
                <a:cs typeface="Segoe UI" panose="020B0502040204020203" pitchFamily="34" charset="0"/>
              </a:rPr>
              <a:t>CSV</a:t>
            </a:r>
            <a:r>
              <a:rPr lang="de-AT" sz="2000" smtClean="0"/>
              <a:t>			</a:t>
            </a:r>
            <a:r>
              <a:rPr lang="de-AT" sz="2000" smtClean="0">
                <a:latin typeface="Segoe UI" panose="020B0502040204020203" pitchFamily="34" charset="0"/>
                <a:cs typeface="Segoe UI" panose="020B0502040204020203" pitchFamily="34" charset="0"/>
              </a:rPr>
              <a:t>Executed </a:t>
            </a:r>
            <a:r>
              <a:rPr lang="de-AT" sz="1600" smtClean="0">
                <a:latin typeface="Segoe UI" panose="020B0502040204020203" pitchFamily="34" charset="0"/>
                <a:cs typeface="Segoe UI" panose="020B0502040204020203" pitchFamily="34" charset="0"/>
              </a:rPr>
              <a:t>(</a:t>
            </a:r>
            <a:r>
              <a:rPr lang="de-AT" sz="1600" u="sng" smtClean="0"/>
              <a:t>92738273</a:t>
            </a:r>
            <a:r>
              <a:rPr lang="de-AT" sz="1600" smtClean="0">
                <a:latin typeface="Segoe UI" panose="020B0502040204020203" pitchFamily="34" charset="0"/>
                <a:cs typeface="Segoe UI" panose="020B0502040204020203" pitchFamily="34" charset="0"/>
              </a:rPr>
              <a:t>)</a:t>
            </a:r>
            <a:endParaRPr lang="de-AT" sz="2000" u="sng" smtClean="0"/>
          </a:p>
        </p:txBody>
      </p:sp>
      <p:pic>
        <p:nvPicPr>
          <p:cNvPr id="37" name="Picture 36"/>
          <p:cNvPicPr preferRelativeResize="0">
            <a:picLocks/>
          </p:cNvPicPr>
          <p:nvPr>
            <p:custDataLst>
              <p:custData r:id="rId12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3351" y="5317622"/>
            <a:ext cx="337500" cy="337500"/>
          </a:xfrm>
          <a:prstGeom prst="rect">
            <a:avLst/>
          </a:prstGeom>
        </p:spPr>
      </p:pic>
      <p:pic>
        <p:nvPicPr>
          <p:cNvPr id="38" name="Picture 2" descr="C:\Users\t-dantay\Documents\First24\checkcircle1.png"/>
          <p:cNvPicPr>
            <a:picLocks noChangeAspect="1" noChangeArrowheads="1"/>
          </p:cNvPicPr>
          <p:nvPr>
            <p:custDataLst>
              <p:custData r:id="rId13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537" y="5387958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3392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Round Same Side Corner Rectangle 95"/>
          <p:cNvSpPr/>
          <p:nvPr/>
        </p:nvSpPr>
        <p:spPr>
          <a:xfrm>
            <a:off x="9226868" y="946387"/>
            <a:ext cx="2720268" cy="322601"/>
          </a:xfrm>
          <a:prstGeom prst="round2Same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70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 smtClean="0"/>
              <a:t>History</a:t>
            </a:r>
            <a:endParaRPr lang="en-GB" sz="1400" dirty="0"/>
          </a:p>
        </p:txBody>
      </p:sp>
      <p:cxnSp>
        <p:nvCxnSpPr>
          <p:cNvPr id="97" name="Straight Connector 96"/>
          <p:cNvCxnSpPr/>
          <p:nvPr/>
        </p:nvCxnSpPr>
        <p:spPr>
          <a:xfrm>
            <a:off x="9109506" y="813187"/>
            <a:ext cx="0" cy="450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9226868" y="1296624"/>
            <a:ext cx="2711483" cy="182940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sz="1400" dirty="0" smtClean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	</a:t>
            </a:r>
            <a:endParaRPr lang="en-GB" sz="1400" dirty="0">
              <a:solidFill>
                <a:schemeClr val="tx2"/>
              </a:solidFill>
            </a:endParaRPr>
          </a:p>
        </p:txBody>
      </p:sp>
      <p:pic>
        <p:nvPicPr>
          <p:cNvPr id="66" name="Picture 65"/>
          <p:cNvPicPr preferRelativeResize="0">
            <a:picLocks/>
          </p:cNvPicPr>
          <p:nvPr>
            <p:custDataLst>
              <p:custData r:id="rId1"/>
            </p:custDataLst>
          </p:nvPr>
        </p:nvPicPr>
        <p:blipFill>
          <a:blip r:embed="rId1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9296" y="960590"/>
            <a:ext cx="337500" cy="337500"/>
          </a:xfrm>
          <a:prstGeom prst="rect">
            <a:avLst/>
          </a:prstGeom>
          <a:ln>
            <a:noFill/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5"/>
          <a:srcRect l="6082" t="24903" r="78904" b="58405"/>
          <a:stretch/>
        </p:blipFill>
        <p:spPr>
          <a:xfrm>
            <a:off x="9230719" y="1271771"/>
            <a:ext cx="2712118" cy="1821676"/>
          </a:xfrm>
          <a:prstGeom prst="rect">
            <a:avLst/>
          </a:prstGeom>
        </p:spPr>
      </p:pic>
      <p:pic>
        <p:nvPicPr>
          <p:cNvPr id="2052" name="Picture 4" descr="https://cdn2.iconfinder.com/data/icons/rcons-finance-color/512/coin-512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118" y="1465624"/>
            <a:ext cx="601799" cy="601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3857147"/>
              </p:ext>
            </p:extLst>
          </p:nvPr>
        </p:nvGraphicFramePr>
        <p:xfrm>
          <a:off x="4321403" y="1440529"/>
          <a:ext cx="4124328" cy="403440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2062164"/>
                <a:gridCol w="2062164"/>
              </a:tblGrid>
              <a:tr h="403440">
                <a:tc>
                  <a:txBody>
                    <a:bodyPr/>
                    <a:lstStyle/>
                    <a:p>
                      <a:r>
                        <a:rPr lang="de-AT" sz="1200" dirty="0" smtClean="0"/>
                        <a:t>Price</a:t>
                      </a:r>
                      <a:r>
                        <a:rPr lang="de-AT" sz="1200" baseline="0" dirty="0" smtClean="0"/>
                        <a:t> Value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1" dirty="0" smtClean="0">
                          <a:solidFill>
                            <a:schemeClr val="tx2"/>
                          </a:solidFill>
                        </a:rPr>
                        <a:t>187,24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35" name="Picture 2" descr="C:\Users\t-dantay\Documents\First24\question1.png"/>
          <p:cNvPicPr>
            <a:picLocks noChangeAspect="1" noChangeArrowheads="1"/>
          </p:cNvPicPr>
          <p:nvPr>
            <p:custDataLst>
              <p:custData r:id="rId2"/>
            </p:custDataLst>
          </p:nvPr>
        </p:nvPicPr>
        <p:blipFill>
          <a:blip r:embed="rId17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7650" y="982041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C:\Users\t-dantay\Documents\First24\question1.png"/>
          <p:cNvPicPr>
            <a:picLocks noChangeAspect="1" noChangeArrowheads="1"/>
          </p:cNvPicPr>
          <p:nvPr>
            <p:custDataLst>
              <p:custData r:id="rId3"/>
            </p:custDataLst>
          </p:nvPr>
        </p:nvPicPr>
        <p:blipFill>
          <a:blip r:embed="rId17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9187" y="1343498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C:\Users\t-dantay\Documents\First24\question1.png"/>
          <p:cNvPicPr>
            <a:picLocks noChangeAspect="1" noChangeArrowheads="1"/>
          </p:cNvPicPr>
          <p:nvPr>
            <p:custDataLst>
              <p:custData r:id="rId4"/>
            </p:custDataLst>
          </p:nvPr>
        </p:nvPicPr>
        <p:blipFill>
          <a:blip r:embed="rId17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6889" y="95678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3959" y="993187"/>
            <a:ext cx="230400" cy="211200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590" y="993187"/>
            <a:ext cx="230400" cy="211200"/>
          </a:xfrm>
          <a:prstGeom prst="rect">
            <a:avLst/>
          </a:prstGeom>
        </p:spPr>
      </p:pic>
      <p:pic>
        <p:nvPicPr>
          <p:cNvPr id="2060" name="Picture 12" descr="https://encrypted-tbn1.gstatic.com/images?q=tbn:ANd9GcSfkcGdqS21UZI7mGuRBlDe-lufdMFjm5vknQ5vtygdPJ88C-Au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5203" y="993186"/>
            <a:ext cx="216111" cy="216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share 2 icon"/>
          <p:cNvPicPr>
            <a:picLocks noChangeAspect="1" noChangeArrowheads="1"/>
          </p:cNvPicPr>
          <p:nvPr/>
        </p:nvPicPr>
        <p:blipFill>
          <a:blip r:embed="rId21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8786" y="993186"/>
            <a:ext cx="230401" cy="23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Connector 12"/>
          <p:cNvCxnSpPr/>
          <p:nvPr/>
        </p:nvCxnSpPr>
        <p:spPr>
          <a:xfrm flipV="1">
            <a:off x="6417712" y="1262443"/>
            <a:ext cx="2073148" cy="93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icture 58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7059" y="1610198"/>
            <a:ext cx="230400" cy="230400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2918328" y="2130348"/>
            <a:ext cx="6138215" cy="4126672"/>
          </a:xfrm>
          <a:prstGeom prst="rect">
            <a:avLst/>
          </a:prstGeom>
          <a:noFill/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de-AT" sz="1400" b="1" dirty="0" err="1" smtClean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Automatically</a:t>
            </a:r>
            <a:r>
              <a:rPr lang="de-AT" sz="1400" b="1" dirty="0" smtClean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sel. |</a:t>
            </a:r>
            <a:r>
              <a:rPr lang="de-AT" sz="1400" dirty="0" smtClean="0">
                <a:latin typeface="Segoe UI" panose="020B0502040204020203" pitchFamily="34" charset="0"/>
                <a:cs typeface="Segoe UI" panose="020B0502040204020203" pitchFamily="34" charset="0"/>
              </a:rPr>
              <a:t>      </a:t>
            </a:r>
            <a:r>
              <a:rPr lang="de-AT" sz="1400" b="1" dirty="0" smtClean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Standard EOD |      </a:t>
            </a:r>
            <a:r>
              <a:rPr lang="de-AT" sz="1400" b="1" dirty="0" err="1" smtClean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USBonds_SS</a:t>
            </a:r>
            <a:r>
              <a:rPr lang="de-AT" sz="1400" b="1" dirty="0" smtClean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|       </a:t>
            </a:r>
            <a:r>
              <a:rPr lang="de-AT" sz="1400" b="1" dirty="0" err="1" smtClean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USBonds</a:t>
            </a:r>
            <a:endParaRPr lang="de-AT" sz="1400" dirty="0">
              <a:solidFill>
                <a:schemeClr val="tx2"/>
              </a:solidFill>
            </a:endParaRPr>
          </a:p>
        </p:txBody>
      </p:sp>
      <p:sp>
        <p:nvSpPr>
          <p:cNvPr id="2" name="Isosceles Triangle 1"/>
          <p:cNvSpPr/>
          <p:nvPr/>
        </p:nvSpPr>
        <p:spPr>
          <a:xfrm>
            <a:off x="7653856" y="1902298"/>
            <a:ext cx="1312312" cy="215925"/>
          </a:xfrm>
          <a:prstGeom prst="triangle">
            <a:avLst/>
          </a:prstGeom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0" name="Diagram 59"/>
          <p:cNvGraphicFramePr/>
          <p:nvPr>
            <p:extLst>
              <p:ext uri="{D42A27DB-BD31-4B8C-83A1-F6EECF244321}">
                <p14:modId xmlns:p14="http://schemas.microsoft.com/office/powerpoint/2010/main" val="3367304310"/>
              </p:ext>
            </p:extLst>
          </p:nvPr>
        </p:nvGraphicFramePr>
        <p:xfrm>
          <a:off x="8521795" y="2520852"/>
          <a:ext cx="472970" cy="6051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  <p:grpSp>
        <p:nvGrpSpPr>
          <p:cNvPr id="62" name="Group 61"/>
          <p:cNvGrpSpPr/>
          <p:nvPr/>
        </p:nvGrpSpPr>
        <p:grpSpPr>
          <a:xfrm>
            <a:off x="4628400" y="2177088"/>
            <a:ext cx="210300" cy="216499"/>
            <a:chOff x="3423684" y="2137386"/>
            <a:chExt cx="594000" cy="682188"/>
          </a:xfrm>
        </p:grpSpPr>
        <p:sp>
          <p:nvSpPr>
            <p:cNvPr id="63" name="Rectangle 62"/>
            <p:cNvSpPr/>
            <p:nvPr userDrawn="1"/>
          </p:nvSpPr>
          <p:spPr>
            <a:xfrm>
              <a:off x="3423684" y="2137386"/>
              <a:ext cx="594000" cy="667520"/>
            </a:xfrm>
            <a:prstGeom prst="rect">
              <a:avLst/>
            </a:prstGeom>
            <a:solidFill>
              <a:srgbClr val="47798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64" name="Picture 63"/>
            <p:cNvPicPr>
              <a:picLocks noChangeAspect="1"/>
            </p:cNvPicPr>
            <p:nvPr userDrawn="1"/>
          </p:nvPicPr>
          <p:blipFill rotWithShape="1">
            <a:blip r:embed="rId28">
              <a:extLst>
                <a:ext uri="{BEBA8EAE-BF5A-486C-A8C5-ECC9F3942E4B}">
                  <a14:imgProps xmlns:a14="http://schemas.microsoft.com/office/drawing/2010/main">
                    <a14:imgLayer r:embed="rId29">
                      <a14:imgEffect>
                        <a14:backgroundRemoval t="24735" b="35714" l="17098" r="21021">
                          <a14:foregroundMark x1="18283" y1="33466" x2="18283" y2="33466"/>
                        </a14:backgroundRemoval>
                      </a14:imgEffect>
                      <a14:imgEffect>
                        <a14:sharpenSoften amount="15000"/>
                      </a14:imgEffect>
                      <a14:imgEffect>
                        <a14:brightnessContrast contrast="6000"/>
                      </a14:imgEffect>
                    </a14:imgLayer>
                  </a14:imgProps>
                </a:ext>
              </a:extLst>
            </a:blip>
            <a:srcRect l="16634" t="24056" r="78481" b="62981"/>
            <a:stretch/>
          </p:blipFill>
          <p:spPr>
            <a:xfrm>
              <a:off x="3528548" y="2152054"/>
              <a:ext cx="449554" cy="667520"/>
            </a:xfrm>
            <a:prstGeom prst="rect">
              <a:avLst/>
            </a:prstGeom>
          </p:spPr>
        </p:pic>
      </p:grpSp>
      <p:pic>
        <p:nvPicPr>
          <p:cNvPr id="65" name="Picture 64"/>
          <p:cNvPicPr>
            <a:picLocks noChangeAspect="1"/>
          </p:cNvPicPr>
          <p:nvPr/>
        </p:nvPicPr>
        <p:blipFill>
          <a:blip r:embed="rId30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222" y="2193479"/>
            <a:ext cx="182753" cy="182753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7631090" y="2166734"/>
            <a:ext cx="262313" cy="257951"/>
            <a:chOff x="3991917" y="5510609"/>
            <a:chExt cx="453600" cy="453600"/>
          </a:xfrm>
        </p:grpSpPr>
        <p:sp>
          <p:nvSpPr>
            <p:cNvPr id="68" name="Rectangle 67"/>
            <p:cNvSpPr/>
            <p:nvPr userDrawn="1"/>
          </p:nvSpPr>
          <p:spPr>
            <a:xfrm>
              <a:off x="3991917" y="5510609"/>
              <a:ext cx="453600" cy="453600"/>
            </a:xfrm>
            <a:prstGeom prst="rect">
              <a:avLst/>
            </a:prstGeom>
            <a:solidFill>
              <a:srgbClr val="47798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1" cstate="print">
              <a:extLst>
                <a:ext uri="{BEBA8EAE-BF5A-486C-A8C5-ECC9F3942E4B}">
                  <a14:imgProps xmlns:a14="http://schemas.microsoft.com/office/drawing/2010/main">
                    <a14:imgLayer r:embed="rId32">
                      <a14:imgEffect>
                        <a14:brightnessContrast bright="100000" contrast="-2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6299" y="5574522"/>
              <a:ext cx="338887" cy="338887"/>
            </a:xfrm>
            <a:prstGeom prst="rect">
              <a:avLst/>
            </a:prstGeom>
          </p:spPr>
        </p:pic>
      </p:grpSp>
      <p:cxnSp>
        <p:nvCxnSpPr>
          <p:cNvPr id="70" name="Straight Connector 69"/>
          <p:cNvCxnSpPr/>
          <p:nvPr/>
        </p:nvCxnSpPr>
        <p:spPr>
          <a:xfrm>
            <a:off x="3637608" y="2461203"/>
            <a:ext cx="53800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6" name="Table 7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5698643"/>
              </p:ext>
            </p:extLst>
          </p:nvPr>
        </p:nvGraphicFramePr>
        <p:xfrm>
          <a:off x="3046358" y="2558687"/>
          <a:ext cx="1792342" cy="783349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738242"/>
                <a:gridCol w="1054100"/>
              </a:tblGrid>
              <a:tr h="783349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Standard</a:t>
                      </a:r>
                      <a:r>
                        <a:rPr lang="en-GB" sz="1200" baseline="0" dirty="0" smtClean="0"/>
                        <a:t> EOD</a:t>
                      </a:r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</a:tr>
            </a:tbl>
          </a:graphicData>
        </a:graphic>
      </p:graphicFrame>
      <p:pic>
        <p:nvPicPr>
          <p:cNvPr id="57" name="Picture 2"/>
          <p:cNvPicPr>
            <a:picLocks noChangeAspect="1" noChangeArrowheads="1"/>
          </p:cNvPicPr>
          <p:nvPr/>
        </p:nvPicPr>
        <p:blipFill rotWithShape="1"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30" t="49735" r="78612" b="39668"/>
          <a:stretch/>
        </p:blipFill>
        <p:spPr bwMode="auto">
          <a:xfrm>
            <a:off x="3126630" y="2624289"/>
            <a:ext cx="601799" cy="633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9931" y="2650988"/>
            <a:ext cx="230400" cy="230400"/>
          </a:xfrm>
          <a:prstGeom prst="rect">
            <a:avLst/>
          </a:prstGeom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3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6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4195" y="3064368"/>
            <a:ext cx="230400" cy="230400"/>
          </a:xfrm>
          <a:prstGeom prst="rect">
            <a:avLst/>
          </a:prstGeom>
        </p:spPr>
      </p:pic>
      <p:graphicFrame>
        <p:nvGraphicFramePr>
          <p:cNvPr id="78" name="Table 7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3751118"/>
              </p:ext>
            </p:extLst>
          </p:nvPr>
        </p:nvGraphicFramePr>
        <p:xfrm>
          <a:off x="3059670" y="3519283"/>
          <a:ext cx="1766330" cy="783349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737630"/>
                <a:gridCol w="1028700"/>
              </a:tblGrid>
              <a:tr h="783349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CLOSE</a:t>
                      </a:r>
                      <a:r>
                        <a:rPr lang="en-GB" sz="1200" baseline="0" dirty="0" smtClean="0"/>
                        <a:t> </a:t>
                      </a:r>
                      <a:r>
                        <a:rPr lang="en-GB" sz="1200" dirty="0" smtClean="0"/>
                        <a:t>Standard</a:t>
                      </a:r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</a:tr>
            </a:tbl>
          </a:graphicData>
        </a:graphic>
      </p:graphicFrame>
      <p:pic>
        <p:nvPicPr>
          <p:cNvPr id="56" name="Picture 2"/>
          <p:cNvPicPr>
            <a:picLocks noChangeAspect="1" noChangeArrowheads="1"/>
          </p:cNvPicPr>
          <p:nvPr/>
        </p:nvPicPr>
        <p:blipFill rotWithShape="1"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99" t="48794" r="67025" b="39054"/>
          <a:stretch/>
        </p:blipFill>
        <p:spPr bwMode="auto">
          <a:xfrm>
            <a:off x="3126630" y="3547555"/>
            <a:ext cx="594900" cy="702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9" name="Picture 78"/>
          <p:cNvPicPr>
            <a:picLocks noChangeAspect="1"/>
          </p:cNvPicPr>
          <p:nvPr/>
        </p:nvPicPr>
        <p:blipFill>
          <a:blip r:embed="rId3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6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895" y="4042268"/>
            <a:ext cx="230400" cy="230400"/>
          </a:xfrm>
          <a:prstGeom prst="rect">
            <a:avLst/>
          </a:prstGeom>
        </p:spPr>
      </p:pic>
      <p:graphicFrame>
        <p:nvGraphicFramePr>
          <p:cNvPr id="81" name="Table 8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3163673"/>
              </p:ext>
            </p:extLst>
          </p:nvPr>
        </p:nvGraphicFramePr>
        <p:xfrm>
          <a:off x="3055758" y="4597866"/>
          <a:ext cx="1770242" cy="822960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766942"/>
                <a:gridCol w="1003300"/>
              </a:tblGrid>
              <a:tr h="502392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GB" sz="1200" dirty="0" smtClean="0"/>
                        <a:t>Standard</a:t>
                      </a:r>
                      <a:r>
                        <a:rPr lang="en-GB" sz="1200" baseline="0" dirty="0" smtClean="0"/>
                        <a:t> Fixed Income </a:t>
                      </a:r>
                    </a:p>
                    <a:p>
                      <a:r>
                        <a:rPr lang="en-GB" sz="1200" baseline="0" smtClean="0"/>
                        <a:t>Rule</a:t>
                      </a:r>
                      <a:endParaRPr lang="en-GB" sz="1200" smtClean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</a:tr>
              <a:tr h="258741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</a:tr>
            </a:tbl>
          </a:graphicData>
        </a:graphic>
      </p:graphicFrame>
      <p:pic>
        <p:nvPicPr>
          <p:cNvPr id="55" name="Picture 2"/>
          <p:cNvPicPr>
            <a:picLocks noChangeAspect="1" noChangeArrowheads="1"/>
          </p:cNvPicPr>
          <p:nvPr/>
        </p:nvPicPr>
        <p:blipFill rotWithShape="1"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92" t="49311" r="55315" b="39438"/>
          <a:stretch/>
        </p:blipFill>
        <p:spPr bwMode="auto">
          <a:xfrm>
            <a:off x="3134373" y="4618217"/>
            <a:ext cx="624827" cy="734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" name="Picture 81"/>
          <p:cNvPicPr>
            <a:picLocks noChangeAspect="1"/>
          </p:cNvPicPr>
          <p:nvPr/>
        </p:nvPicPr>
        <p:blipFill>
          <a:blip r:embed="rId3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6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1495" y="5159298"/>
            <a:ext cx="230400" cy="230400"/>
          </a:xfrm>
          <a:prstGeom prst="rect">
            <a:avLst/>
          </a:prstGeom>
        </p:spPr>
      </p:pic>
      <p:pic>
        <p:nvPicPr>
          <p:cNvPr id="87" name="Picture 2" descr="C:\Users\t-dantay\Documents\First24\checkcircle1.png"/>
          <p:cNvPicPr>
            <a:picLocks noChangeAspect="1" noChangeArrowheads="1"/>
          </p:cNvPicPr>
          <p:nvPr>
            <p:custDataLst>
              <p:custData r:id="rId5"/>
            </p:custDataLst>
          </p:nvPr>
        </p:nvPicPr>
        <p:blipFill>
          <a:blip r:embed="rId37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731" y="3611227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9" name="Picture 88"/>
          <p:cNvPicPr preferRelativeResize="0">
            <a:picLocks/>
          </p:cNvPicPr>
          <p:nvPr>
            <p:custDataLst>
              <p:custData r:id="rId6"/>
            </p:custDataLst>
          </p:nvPr>
        </p:nvPicPr>
        <p:blipFill>
          <a:blip r:embed="rId38">
            <a:lum bright="10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6845" y="2495382"/>
            <a:ext cx="337500" cy="337500"/>
          </a:xfrm>
          <a:prstGeom prst="rect">
            <a:avLst/>
          </a:prstGeom>
        </p:spPr>
      </p:pic>
      <p:pic>
        <p:nvPicPr>
          <p:cNvPr id="90" name="Picture 89"/>
          <p:cNvPicPr preferRelativeResize="0">
            <a:picLocks/>
          </p:cNvPicPr>
          <p:nvPr>
            <p:custDataLst>
              <p:custData r:id="rId7"/>
            </p:custDataLst>
          </p:nvPr>
        </p:nvPicPr>
        <p:blipFill>
          <a:blip r:embed="rId38">
            <a:lum bright="10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145" y="3460582"/>
            <a:ext cx="337500" cy="337500"/>
          </a:xfrm>
          <a:prstGeom prst="rect">
            <a:avLst/>
          </a:prstGeom>
        </p:spPr>
      </p:pic>
      <p:pic>
        <p:nvPicPr>
          <p:cNvPr id="91" name="Picture 2" descr="C:\Users\t-dantay\Documents\Placeholders\user.png"/>
          <p:cNvPicPr>
            <a:picLocks noChangeAspect="1" noChangeArrowheads="1"/>
          </p:cNvPicPr>
          <p:nvPr>
            <p:custDataLst>
              <p:custData r:id="rId8"/>
            </p:custDataLst>
          </p:nvPr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1300" y="1601509"/>
            <a:ext cx="209006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" name="Picture 91"/>
          <p:cNvPicPr preferRelativeResize="0">
            <a:picLocks/>
          </p:cNvPicPr>
          <p:nvPr>
            <p:custDataLst>
              <p:custData r:id="rId9"/>
            </p:custDataLst>
          </p:nvPr>
        </p:nvPicPr>
        <p:blipFill>
          <a:blip r:embed="rId38">
            <a:lum bright="10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421" y="4562398"/>
            <a:ext cx="337500" cy="337500"/>
          </a:xfrm>
          <a:prstGeom prst="rect">
            <a:avLst/>
          </a:prstGeom>
        </p:spPr>
      </p:pic>
      <p:pic>
        <p:nvPicPr>
          <p:cNvPr id="93" name="Picture 2" descr="C:\Users\t-dantay\Documents\First24\error1.png"/>
          <p:cNvPicPr>
            <a:picLocks noChangeAspect="1" noChangeArrowheads="1"/>
          </p:cNvPicPr>
          <p:nvPr>
            <p:custDataLst>
              <p:custData r:id="rId10"/>
            </p:custDataLst>
          </p:nvPr>
        </p:nvPicPr>
        <p:blipFill>
          <a:blip r:embed="rId40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1">
                    <a14:imgEffect>
                      <a14:colorTemperature colorTemp="6300"/>
                    </a14:imgEffect>
                    <a14:imgEffect>
                      <a14:saturation sat="400000"/>
                    </a14:imgEffect>
                    <a14:imgEffect>
                      <a14:brightnessContrast bright="-13000" contrast="7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8186" y="4707836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8" name="Picture 97"/>
          <p:cNvPicPr preferRelativeResize="0">
            <a:picLocks/>
          </p:cNvPicPr>
          <p:nvPr>
            <p:custDataLst>
              <p:custData r:id="rId11"/>
            </p:custDataLst>
          </p:nvPr>
        </p:nvPicPr>
        <p:blipFill>
          <a:blip r:embed="rId4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8488" y="681287"/>
            <a:ext cx="337500" cy="337500"/>
          </a:xfrm>
          <a:prstGeom prst="rect">
            <a:avLst/>
          </a:prstGeom>
        </p:spPr>
      </p:pic>
      <p:sp>
        <p:nvSpPr>
          <p:cNvPr id="99" name="Rounded Rectangle 98"/>
          <p:cNvSpPr/>
          <p:nvPr/>
        </p:nvSpPr>
        <p:spPr>
          <a:xfrm>
            <a:off x="223200" y="921187"/>
            <a:ext cx="2443315" cy="44319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en-GB" sz="1800" dirty="0" smtClean="0"/>
              <a:t>Golden Price</a:t>
            </a:r>
            <a:endParaRPr lang="en-GB" sz="1800" dirty="0"/>
          </a:p>
        </p:txBody>
      </p:sp>
      <p:grpSp>
        <p:nvGrpSpPr>
          <p:cNvPr id="100" name="Group 99"/>
          <p:cNvGrpSpPr/>
          <p:nvPr/>
        </p:nvGrpSpPr>
        <p:grpSpPr>
          <a:xfrm>
            <a:off x="209399" y="922323"/>
            <a:ext cx="453600" cy="453600"/>
            <a:chOff x="3631219" y="1589230"/>
            <a:chExt cx="594000" cy="597006"/>
          </a:xfrm>
        </p:grpSpPr>
        <p:sp>
          <p:nvSpPr>
            <p:cNvPr id="101" name="Rectangle 100"/>
            <p:cNvSpPr/>
            <p:nvPr userDrawn="1"/>
          </p:nvSpPr>
          <p:spPr>
            <a:xfrm>
              <a:off x="3631219" y="1589230"/>
              <a:ext cx="594000" cy="594000"/>
            </a:xfrm>
            <a:prstGeom prst="rect">
              <a:avLst/>
            </a:prstGeom>
            <a:solidFill>
              <a:srgbClr val="47798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2" name="Picture 18" descr="Ecommerce Price tag icon"/>
            <p:cNvPicPr>
              <a:picLocks noChangeAspect="1" noChangeArrowheads="1"/>
            </p:cNvPicPr>
            <p:nvPr userDrawn="1"/>
          </p:nvPicPr>
          <p:blipFill>
            <a:blip r:embed="rId43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7091" y="1623981"/>
              <a:ext cx="562255" cy="5622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5" name="Round Same Side Corner Rectangle 74"/>
          <p:cNvSpPr/>
          <p:nvPr/>
        </p:nvSpPr>
        <p:spPr>
          <a:xfrm>
            <a:off x="9209098" y="3322515"/>
            <a:ext cx="2720268" cy="322601"/>
          </a:xfrm>
          <a:prstGeom prst="round2Same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70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 smtClean="0"/>
              <a:t>Parameterisation</a:t>
            </a:r>
            <a:endParaRPr lang="en-GB" sz="1400" dirty="0"/>
          </a:p>
        </p:txBody>
      </p:sp>
      <p:sp>
        <p:nvSpPr>
          <p:cNvPr id="80" name="Rectangle 79"/>
          <p:cNvSpPr/>
          <p:nvPr/>
        </p:nvSpPr>
        <p:spPr>
          <a:xfrm>
            <a:off x="9211669" y="3645115"/>
            <a:ext cx="2711483" cy="195868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sz="1400" b="1" dirty="0" err="1" smtClean="0">
                <a:solidFill>
                  <a:schemeClr val="tx2"/>
                </a:solidFill>
              </a:rPr>
              <a:t>Policy</a:t>
            </a:r>
            <a:r>
              <a:rPr lang="en-GB" sz="1400" b="1" dirty="0" smtClean="0">
                <a:solidFill>
                  <a:schemeClr val="tx2"/>
                </a:solidFill>
              </a:rPr>
              <a:t>: </a:t>
            </a:r>
            <a:r>
              <a:rPr lang="en-GB" sz="1400" dirty="0" smtClean="0">
                <a:solidFill>
                  <a:schemeClr val="tx2"/>
                </a:solidFill>
              </a:rPr>
              <a:t>Standard EOD</a:t>
            </a:r>
            <a:endParaRPr lang="de-AT" sz="1400" dirty="0" smtClean="0">
              <a:solidFill>
                <a:schemeClr val="tx2"/>
              </a:solidFill>
            </a:endParaRPr>
          </a:p>
          <a:p>
            <a:r>
              <a:rPr lang="de-AT" sz="1400" b="1" dirty="0" err="1" smtClean="0">
                <a:solidFill>
                  <a:schemeClr val="tx2"/>
                </a:solidFill>
              </a:rPr>
              <a:t>Subset</a:t>
            </a:r>
            <a:r>
              <a:rPr lang="de-AT" sz="1400" dirty="0" smtClean="0">
                <a:solidFill>
                  <a:schemeClr val="tx2"/>
                </a:solidFill>
              </a:rPr>
              <a:t>: </a:t>
            </a:r>
            <a:r>
              <a:rPr lang="de-AT" sz="1400" dirty="0" err="1" smtClean="0">
                <a:solidFill>
                  <a:schemeClr val="tx2"/>
                </a:solidFill>
              </a:rPr>
              <a:t>USBonds_SS</a:t>
            </a:r>
            <a:endParaRPr lang="de-AT" sz="1400" dirty="0">
              <a:solidFill>
                <a:schemeClr val="tx2"/>
              </a:solidFill>
            </a:endParaRPr>
          </a:p>
          <a:p>
            <a:r>
              <a:rPr lang="de-AT" sz="1400" b="1" dirty="0" err="1" smtClean="0">
                <a:solidFill>
                  <a:schemeClr val="tx2"/>
                </a:solidFill>
              </a:rPr>
              <a:t>Pricing</a:t>
            </a:r>
            <a:r>
              <a:rPr lang="de-AT" sz="1400" b="1" dirty="0" smtClean="0">
                <a:solidFill>
                  <a:schemeClr val="tx2"/>
                </a:solidFill>
              </a:rPr>
              <a:t> </a:t>
            </a:r>
            <a:r>
              <a:rPr lang="de-AT" sz="1400" b="1" dirty="0" err="1" smtClean="0">
                <a:solidFill>
                  <a:schemeClr val="tx2"/>
                </a:solidFill>
              </a:rPr>
              <a:t>Method</a:t>
            </a:r>
            <a:r>
              <a:rPr lang="de-DE" sz="1400" b="1" dirty="0" smtClean="0">
                <a:solidFill>
                  <a:schemeClr val="tx2"/>
                </a:solidFill>
              </a:rPr>
              <a:t>:</a:t>
            </a:r>
            <a:r>
              <a:rPr lang="de-DE" sz="1400" dirty="0" smtClean="0">
                <a:solidFill>
                  <a:schemeClr val="tx2"/>
                </a:solidFill>
              </a:rPr>
              <a:t> US Bonds</a:t>
            </a:r>
          </a:p>
          <a:p>
            <a:endParaRPr lang="de-DE" sz="1400" b="1" dirty="0" smtClean="0">
              <a:solidFill>
                <a:schemeClr val="tx2"/>
              </a:solidFill>
            </a:endParaRPr>
          </a:p>
          <a:p>
            <a:r>
              <a:rPr lang="de-DE" sz="1400" b="1" dirty="0" smtClean="0">
                <a:solidFill>
                  <a:schemeClr val="tx2"/>
                </a:solidFill>
              </a:rPr>
              <a:t>Request Profile:</a:t>
            </a:r>
            <a:r>
              <a:rPr lang="de-DE" sz="1400" dirty="0" smtClean="0">
                <a:solidFill>
                  <a:schemeClr val="tx2"/>
                </a:solidFill>
              </a:rPr>
              <a:t> Standard EOD</a:t>
            </a:r>
          </a:p>
          <a:p>
            <a:r>
              <a:rPr lang="de-DE" sz="1400" b="1" dirty="0" err="1" smtClean="0">
                <a:solidFill>
                  <a:schemeClr val="tx2"/>
                </a:solidFill>
              </a:rPr>
              <a:t>Selection</a:t>
            </a:r>
            <a:r>
              <a:rPr lang="de-DE" sz="1400" b="1" dirty="0" smtClean="0">
                <a:solidFill>
                  <a:schemeClr val="tx2"/>
                </a:solidFill>
              </a:rPr>
              <a:t> Profile:</a:t>
            </a:r>
            <a:r>
              <a:rPr lang="de-DE" sz="1400" dirty="0" smtClean="0">
                <a:solidFill>
                  <a:schemeClr val="tx2"/>
                </a:solidFill>
              </a:rPr>
              <a:t> CLOSE </a:t>
            </a:r>
            <a:r>
              <a:rPr lang="de-DE" sz="1400" dirty="0" err="1" smtClean="0">
                <a:solidFill>
                  <a:schemeClr val="tx2"/>
                </a:solidFill>
              </a:rPr>
              <a:t>Sta</a:t>
            </a:r>
            <a:r>
              <a:rPr lang="de-DE" sz="1400" dirty="0" smtClean="0">
                <a:solidFill>
                  <a:schemeClr val="tx2"/>
                </a:solidFill>
              </a:rPr>
              <a:t>…</a:t>
            </a:r>
            <a:endParaRPr lang="de-DE" sz="1400" dirty="0">
              <a:solidFill>
                <a:schemeClr val="tx2"/>
              </a:solidFill>
            </a:endParaRPr>
          </a:p>
          <a:p>
            <a:r>
              <a:rPr lang="de-AT" sz="1400" b="1" dirty="0" err="1" smtClean="0">
                <a:solidFill>
                  <a:schemeClr val="tx2"/>
                </a:solidFill>
              </a:rPr>
              <a:t>Plausibility</a:t>
            </a:r>
            <a:r>
              <a:rPr lang="de-AT" sz="1400" b="1" dirty="0" smtClean="0">
                <a:solidFill>
                  <a:schemeClr val="tx2"/>
                </a:solidFill>
              </a:rPr>
              <a:t> Profile:</a:t>
            </a:r>
            <a:r>
              <a:rPr lang="de-AT" sz="1400" dirty="0" smtClean="0">
                <a:solidFill>
                  <a:schemeClr val="tx2"/>
                </a:solidFill>
              </a:rPr>
              <a:t> Standard…</a:t>
            </a:r>
            <a:endParaRPr lang="de-AT" sz="1400" dirty="0">
              <a:solidFill>
                <a:schemeClr val="tx2"/>
              </a:solidFill>
            </a:endParaRPr>
          </a:p>
          <a:p>
            <a:endParaRPr lang="de-AT" sz="1400" b="1" dirty="0" smtClean="0">
              <a:solidFill>
                <a:schemeClr val="tx2"/>
              </a:solidFill>
            </a:endParaRPr>
          </a:p>
          <a:p>
            <a:r>
              <a:rPr lang="de-AT" sz="1400" b="1" dirty="0" smtClean="0">
                <a:solidFill>
                  <a:schemeClr val="tx2"/>
                </a:solidFill>
              </a:rPr>
              <a:t>Benchmark:</a:t>
            </a:r>
            <a:r>
              <a:rPr lang="de-AT" sz="1400" dirty="0">
                <a:solidFill>
                  <a:schemeClr val="tx2"/>
                </a:solidFill>
              </a:rPr>
              <a:t>	</a:t>
            </a:r>
            <a:r>
              <a:rPr lang="en-GB" sz="1400" dirty="0">
                <a:solidFill>
                  <a:schemeClr val="tx2"/>
                </a:solidFill>
              </a:rPr>
              <a:t>FTSE </a:t>
            </a:r>
            <a:r>
              <a:rPr lang="en-GB" sz="1400" dirty="0" smtClean="0">
                <a:solidFill>
                  <a:schemeClr val="tx2"/>
                </a:solidFill>
              </a:rPr>
              <a:t>Global Cor...</a:t>
            </a:r>
            <a:endParaRPr lang="en-GB" sz="1400" dirty="0">
              <a:solidFill>
                <a:schemeClr val="tx2"/>
              </a:solidFill>
            </a:endParaRPr>
          </a:p>
          <a:p>
            <a:endParaRPr lang="de-AT" sz="1400" dirty="0">
              <a:solidFill>
                <a:schemeClr val="tx2"/>
              </a:solidFill>
            </a:endParaRPr>
          </a:p>
          <a:p>
            <a:endParaRPr lang="de-AT" sz="1400" dirty="0">
              <a:solidFill>
                <a:schemeClr val="tx2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dirty="0">
              <a:solidFill>
                <a:schemeClr val="tx2"/>
              </a:solidFill>
            </a:endParaRPr>
          </a:p>
        </p:txBody>
      </p:sp>
      <p:pic>
        <p:nvPicPr>
          <p:cNvPr id="83" name="Picture 82"/>
          <p:cNvPicPr>
            <a:picLocks noChangeAspect="1"/>
          </p:cNvPicPr>
          <p:nvPr/>
        </p:nvPicPr>
        <p:blipFill>
          <a:blip r:embed="rId30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5725" y="3746068"/>
            <a:ext cx="366146" cy="366146"/>
          </a:xfrm>
          <a:prstGeom prst="rect">
            <a:avLst/>
          </a:prstGeom>
        </p:spPr>
      </p:pic>
      <p:pic>
        <p:nvPicPr>
          <p:cNvPr id="84" name="Picture 2" descr="C:\Users\t-dantay\Documents\First24\question1.png"/>
          <p:cNvPicPr>
            <a:picLocks noChangeAspect="1" noChangeArrowheads="1"/>
          </p:cNvPicPr>
          <p:nvPr>
            <p:custDataLst>
              <p:custData r:id="rId12"/>
            </p:custDataLst>
          </p:nvPr>
        </p:nvPicPr>
        <p:blipFill>
          <a:blip r:embed="rId17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9550" y="3382627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5" name="Straight Connector 84"/>
          <p:cNvCxnSpPr/>
          <p:nvPr/>
        </p:nvCxnSpPr>
        <p:spPr>
          <a:xfrm>
            <a:off x="9226868" y="4422698"/>
            <a:ext cx="27114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9236393" y="5210098"/>
            <a:ext cx="27114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8" name="Picture 10" descr="Chart Icon - chart, diagram, graph, performance, benchmark, blue"/>
          <p:cNvPicPr>
            <a:picLocks noChangeAspect="1" noChangeArrowheads="1"/>
          </p:cNvPicPr>
          <p:nvPr/>
        </p:nvPicPr>
        <p:blipFill>
          <a:blip r:embed="rId44">
            <a:duotone>
              <a:prstClr val="black"/>
              <a:srgbClr val="47798C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5">
                    <a14:imgEffect>
                      <a14:backgroundRemoval t="10000" b="90000" l="10000" r="90000">
                        <a14:foregroundMark x1="32813" y1="64063" x2="32813" y2="64063"/>
                        <a14:foregroundMark x1="71875" y1="59375" x2="71875" y2="59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9628" y="5083970"/>
            <a:ext cx="620779" cy="620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4" name="Picture 93"/>
          <p:cNvPicPr>
            <a:picLocks noChangeAspect="1"/>
          </p:cNvPicPr>
          <p:nvPr/>
        </p:nvPicPr>
        <p:blipFill rotWithShape="1">
          <a:blip r:embed="rId46">
            <a:duotone>
              <a:prstClr val="black"/>
              <a:srgbClr val="47798C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29">
                    <a14:imgEffect>
                      <a14:backgroundRemoval t="45635" b="56085" l="39970" r="45226">
                        <a14:foregroundMark x1="40340" y1="49339" x2="40340" y2="49339"/>
                        <a14:foregroundMark x1="42043" y1="47354" x2="42043" y2="47354"/>
                      </a14:backgroundRemoval>
                    </a14:imgEffect>
                    <a14:imgEffect>
                      <a14:brightnessContrast bright="-91000"/>
                    </a14:imgEffect>
                  </a14:imgLayer>
                </a14:imgProps>
              </a:ext>
            </a:extLst>
          </a:blip>
          <a:srcRect l="39701" t="45441" r="54081" b="42654"/>
          <a:stretch/>
        </p:blipFill>
        <p:spPr>
          <a:xfrm>
            <a:off x="11501379" y="4597866"/>
            <a:ext cx="394838" cy="423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656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ound Same Side Corner Rectangle 86"/>
          <p:cNvSpPr/>
          <p:nvPr/>
        </p:nvSpPr>
        <p:spPr>
          <a:xfrm>
            <a:off x="9226868" y="946388"/>
            <a:ext cx="2720268" cy="322601"/>
          </a:xfrm>
          <a:prstGeom prst="round2Same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70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 smtClean="0"/>
              <a:t>History</a:t>
            </a:r>
            <a:endParaRPr lang="en-GB" sz="1400" dirty="0"/>
          </a:p>
        </p:txBody>
      </p:sp>
      <p:cxnSp>
        <p:nvCxnSpPr>
          <p:cNvPr id="88" name="Straight Connector 87"/>
          <p:cNvCxnSpPr/>
          <p:nvPr/>
        </p:nvCxnSpPr>
        <p:spPr>
          <a:xfrm>
            <a:off x="9109506" y="813188"/>
            <a:ext cx="0" cy="450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9226868" y="1296625"/>
            <a:ext cx="2711483" cy="182940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sz="1400" dirty="0" smtClean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	</a:t>
            </a:r>
            <a:endParaRPr lang="en-GB" sz="1400" dirty="0">
              <a:solidFill>
                <a:schemeClr val="tx2"/>
              </a:solidFill>
            </a:endParaRPr>
          </a:p>
        </p:txBody>
      </p:sp>
      <p:pic>
        <p:nvPicPr>
          <p:cNvPr id="66" name="Picture 65"/>
          <p:cNvPicPr preferRelativeResize="0">
            <a:picLocks/>
          </p:cNvPicPr>
          <p:nvPr>
            <p:custDataLst>
              <p:custData r:id="rId1"/>
            </p:custDataLst>
          </p:nvPr>
        </p:nvPicPr>
        <p:blipFill>
          <a:blip r:embed="rId1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9296" y="960591"/>
            <a:ext cx="337500" cy="337500"/>
          </a:xfrm>
          <a:prstGeom prst="rect">
            <a:avLst/>
          </a:prstGeom>
          <a:ln>
            <a:noFill/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5"/>
          <a:srcRect l="6082" t="24903" r="78904" b="58405"/>
          <a:stretch/>
        </p:blipFill>
        <p:spPr>
          <a:xfrm>
            <a:off x="9230719" y="1271772"/>
            <a:ext cx="2712118" cy="1821676"/>
          </a:xfrm>
          <a:prstGeom prst="rect">
            <a:avLst/>
          </a:prstGeom>
        </p:spPr>
      </p:pic>
      <p:pic>
        <p:nvPicPr>
          <p:cNvPr id="2052" name="Picture 4" descr="https://cdn2.iconfinder.com/data/icons/rcons-finance-color/512/coin-512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118" y="1465625"/>
            <a:ext cx="601799" cy="601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1829628"/>
              </p:ext>
            </p:extLst>
          </p:nvPr>
        </p:nvGraphicFramePr>
        <p:xfrm>
          <a:off x="4321403" y="1440530"/>
          <a:ext cx="4124328" cy="403440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2062164"/>
                <a:gridCol w="2062164"/>
              </a:tblGrid>
              <a:tr h="403440">
                <a:tc>
                  <a:txBody>
                    <a:bodyPr/>
                    <a:lstStyle/>
                    <a:p>
                      <a:r>
                        <a:rPr lang="de-AT" sz="1200" dirty="0" smtClean="0"/>
                        <a:t>Price</a:t>
                      </a:r>
                      <a:r>
                        <a:rPr lang="de-AT" sz="1200" baseline="0" dirty="0" smtClean="0"/>
                        <a:t> Value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1" dirty="0" smtClean="0">
                          <a:solidFill>
                            <a:schemeClr val="tx2"/>
                          </a:solidFill>
                        </a:rPr>
                        <a:t>187,24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35" name="Picture 2" descr="C:\Users\t-dantay\Documents\First24\question1.png"/>
          <p:cNvPicPr>
            <a:picLocks noChangeAspect="1" noChangeArrowheads="1"/>
          </p:cNvPicPr>
          <p:nvPr>
            <p:custDataLst>
              <p:custData r:id="rId2"/>
            </p:custDataLst>
          </p:nvPr>
        </p:nvPicPr>
        <p:blipFill>
          <a:blip r:embed="rId17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7650" y="982042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C:\Users\t-dantay\Documents\First24\question1.png"/>
          <p:cNvPicPr>
            <a:picLocks noChangeAspect="1" noChangeArrowheads="1"/>
          </p:cNvPicPr>
          <p:nvPr>
            <p:custDataLst>
              <p:custData r:id="rId3"/>
            </p:custDataLst>
          </p:nvPr>
        </p:nvPicPr>
        <p:blipFill>
          <a:blip r:embed="rId17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9187" y="1343499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C:\Users\t-dantay\Documents\First24\question1.png"/>
          <p:cNvPicPr>
            <a:picLocks noChangeAspect="1" noChangeArrowheads="1"/>
          </p:cNvPicPr>
          <p:nvPr>
            <p:custDataLst>
              <p:custData r:id="rId4"/>
            </p:custDataLst>
          </p:nvPr>
        </p:nvPicPr>
        <p:blipFill>
          <a:blip r:embed="rId17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6889" y="95679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3959" y="993188"/>
            <a:ext cx="230400" cy="211200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590" y="993188"/>
            <a:ext cx="230400" cy="211200"/>
          </a:xfrm>
          <a:prstGeom prst="rect">
            <a:avLst/>
          </a:prstGeom>
        </p:spPr>
      </p:pic>
      <p:pic>
        <p:nvPicPr>
          <p:cNvPr id="2060" name="Picture 12" descr="https://encrypted-tbn1.gstatic.com/images?q=tbn:ANd9GcSfkcGdqS21UZI7mGuRBlDe-lufdMFjm5vknQ5vtygdPJ88C-Au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5203" y="993187"/>
            <a:ext cx="216111" cy="216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share 2 icon"/>
          <p:cNvPicPr>
            <a:picLocks noChangeAspect="1" noChangeArrowheads="1"/>
          </p:cNvPicPr>
          <p:nvPr/>
        </p:nvPicPr>
        <p:blipFill>
          <a:blip r:embed="rId21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8786" y="993187"/>
            <a:ext cx="230401" cy="23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Connector 12"/>
          <p:cNvCxnSpPr/>
          <p:nvPr/>
        </p:nvCxnSpPr>
        <p:spPr>
          <a:xfrm flipV="1">
            <a:off x="6417712" y="1262444"/>
            <a:ext cx="2073148" cy="93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icture 58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7059" y="1610199"/>
            <a:ext cx="230400" cy="230400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2918328" y="2130349"/>
            <a:ext cx="6138215" cy="4126672"/>
          </a:xfrm>
          <a:prstGeom prst="rect">
            <a:avLst/>
          </a:prstGeom>
          <a:noFill/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de-AT" sz="1400" b="1" dirty="0" err="1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Automatically</a:t>
            </a:r>
            <a:r>
              <a:rPr lang="de-AT" sz="1400" b="1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sel. |</a:t>
            </a:r>
            <a:r>
              <a:rPr lang="de-AT" sz="1400" dirty="0">
                <a:latin typeface="Segoe UI" panose="020B0502040204020203" pitchFamily="34" charset="0"/>
                <a:cs typeface="Segoe UI" panose="020B0502040204020203" pitchFamily="34" charset="0"/>
              </a:rPr>
              <a:t>      </a:t>
            </a:r>
            <a:r>
              <a:rPr lang="de-AT" sz="1400" b="1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Standard EOD |      </a:t>
            </a:r>
            <a:r>
              <a:rPr lang="de-AT" sz="1400" b="1" dirty="0" err="1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USBonds_SS</a:t>
            </a:r>
            <a:r>
              <a:rPr lang="de-AT" sz="1400" b="1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|       </a:t>
            </a:r>
            <a:r>
              <a:rPr lang="de-AT" sz="1400" b="1" dirty="0" err="1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USBonds</a:t>
            </a:r>
            <a:endParaRPr lang="de-AT" sz="1400" dirty="0">
              <a:solidFill>
                <a:schemeClr val="tx2"/>
              </a:solidFill>
            </a:endParaRPr>
          </a:p>
          <a:p>
            <a:pPr algn="l"/>
            <a:endParaRPr lang="de-AT" sz="1400" dirty="0">
              <a:solidFill>
                <a:schemeClr val="tx2"/>
              </a:solidFill>
            </a:endParaRPr>
          </a:p>
        </p:txBody>
      </p:sp>
      <p:sp>
        <p:nvSpPr>
          <p:cNvPr id="41" name="Round Same Side Corner Rectangle 40"/>
          <p:cNvSpPr/>
          <p:nvPr/>
        </p:nvSpPr>
        <p:spPr>
          <a:xfrm>
            <a:off x="9209098" y="3322516"/>
            <a:ext cx="2720268" cy="322601"/>
          </a:xfrm>
          <a:prstGeom prst="round2Same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70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 smtClean="0"/>
              <a:t>Parameterisation</a:t>
            </a:r>
            <a:endParaRPr lang="en-GB" sz="1400" dirty="0"/>
          </a:p>
        </p:txBody>
      </p:sp>
      <p:sp>
        <p:nvSpPr>
          <p:cNvPr id="42" name="Rectangle 41"/>
          <p:cNvSpPr/>
          <p:nvPr/>
        </p:nvSpPr>
        <p:spPr>
          <a:xfrm>
            <a:off x="9211669" y="3645116"/>
            <a:ext cx="2711483" cy="195868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sz="1400" b="1" dirty="0" err="1" smtClean="0">
                <a:solidFill>
                  <a:schemeClr val="tx2"/>
                </a:solidFill>
              </a:rPr>
              <a:t>Policy</a:t>
            </a:r>
            <a:r>
              <a:rPr lang="en-GB" sz="1400" b="1" dirty="0" smtClean="0">
                <a:solidFill>
                  <a:schemeClr val="tx2"/>
                </a:solidFill>
              </a:rPr>
              <a:t>: </a:t>
            </a:r>
            <a:r>
              <a:rPr lang="en-GB" sz="1400" dirty="0" smtClean="0">
                <a:solidFill>
                  <a:schemeClr val="tx2"/>
                </a:solidFill>
              </a:rPr>
              <a:t>Standard EOD</a:t>
            </a:r>
            <a:endParaRPr lang="de-AT" sz="1400" dirty="0" smtClean="0">
              <a:solidFill>
                <a:schemeClr val="tx2"/>
              </a:solidFill>
            </a:endParaRPr>
          </a:p>
          <a:p>
            <a:r>
              <a:rPr lang="de-AT" sz="1400" b="1" dirty="0" err="1" smtClean="0">
                <a:solidFill>
                  <a:schemeClr val="tx2"/>
                </a:solidFill>
              </a:rPr>
              <a:t>Subset</a:t>
            </a:r>
            <a:r>
              <a:rPr lang="de-AT" sz="1400" dirty="0" smtClean="0">
                <a:solidFill>
                  <a:schemeClr val="tx2"/>
                </a:solidFill>
              </a:rPr>
              <a:t>: </a:t>
            </a:r>
            <a:r>
              <a:rPr lang="de-AT" sz="1400" dirty="0" err="1" smtClean="0">
                <a:solidFill>
                  <a:schemeClr val="tx2"/>
                </a:solidFill>
              </a:rPr>
              <a:t>USBonds_SS</a:t>
            </a:r>
            <a:endParaRPr lang="de-AT" sz="1400" dirty="0">
              <a:solidFill>
                <a:schemeClr val="tx2"/>
              </a:solidFill>
            </a:endParaRPr>
          </a:p>
          <a:p>
            <a:r>
              <a:rPr lang="de-AT" sz="1400" b="1" dirty="0" err="1" smtClean="0">
                <a:solidFill>
                  <a:schemeClr val="tx2"/>
                </a:solidFill>
              </a:rPr>
              <a:t>Pricing</a:t>
            </a:r>
            <a:r>
              <a:rPr lang="de-AT" sz="1400" b="1" dirty="0" smtClean="0">
                <a:solidFill>
                  <a:schemeClr val="tx2"/>
                </a:solidFill>
              </a:rPr>
              <a:t> </a:t>
            </a:r>
            <a:r>
              <a:rPr lang="de-AT" sz="1400" b="1" dirty="0" err="1" smtClean="0">
                <a:solidFill>
                  <a:schemeClr val="tx2"/>
                </a:solidFill>
              </a:rPr>
              <a:t>Method</a:t>
            </a:r>
            <a:r>
              <a:rPr lang="de-DE" sz="1400" b="1" dirty="0" smtClean="0">
                <a:solidFill>
                  <a:schemeClr val="tx2"/>
                </a:solidFill>
              </a:rPr>
              <a:t>:</a:t>
            </a:r>
            <a:r>
              <a:rPr lang="de-DE" sz="1400" dirty="0" smtClean="0">
                <a:solidFill>
                  <a:schemeClr val="tx2"/>
                </a:solidFill>
              </a:rPr>
              <a:t> US Bonds</a:t>
            </a:r>
          </a:p>
          <a:p>
            <a:endParaRPr lang="de-DE" sz="1400" b="1" dirty="0" smtClean="0">
              <a:solidFill>
                <a:schemeClr val="tx2"/>
              </a:solidFill>
            </a:endParaRPr>
          </a:p>
          <a:p>
            <a:r>
              <a:rPr lang="de-DE" sz="1400" b="1" dirty="0" smtClean="0">
                <a:solidFill>
                  <a:schemeClr val="tx2"/>
                </a:solidFill>
              </a:rPr>
              <a:t>Request Profile:</a:t>
            </a:r>
            <a:r>
              <a:rPr lang="de-DE" sz="1400" dirty="0" smtClean="0">
                <a:solidFill>
                  <a:schemeClr val="tx2"/>
                </a:solidFill>
              </a:rPr>
              <a:t> Standard EOD</a:t>
            </a:r>
          </a:p>
          <a:p>
            <a:r>
              <a:rPr lang="de-DE" sz="1400" b="1" dirty="0" err="1" smtClean="0">
                <a:solidFill>
                  <a:schemeClr val="tx2"/>
                </a:solidFill>
              </a:rPr>
              <a:t>Selection</a:t>
            </a:r>
            <a:r>
              <a:rPr lang="de-DE" sz="1400" b="1" dirty="0" smtClean="0">
                <a:solidFill>
                  <a:schemeClr val="tx2"/>
                </a:solidFill>
              </a:rPr>
              <a:t> Profile:</a:t>
            </a:r>
            <a:r>
              <a:rPr lang="de-DE" sz="1400" dirty="0" smtClean="0">
                <a:solidFill>
                  <a:schemeClr val="tx2"/>
                </a:solidFill>
              </a:rPr>
              <a:t> CLOSE </a:t>
            </a:r>
            <a:r>
              <a:rPr lang="de-DE" sz="1400" dirty="0" err="1" smtClean="0">
                <a:solidFill>
                  <a:schemeClr val="tx2"/>
                </a:solidFill>
              </a:rPr>
              <a:t>Sta</a:t>
            </a:r>
            <a:r>
              <a:rPr lang="de-DE" sz="1400" dirty="0" smtClean="0">
                <a:solidFill>
                  <a:schemeClr val="tx2"/>
                </a:solidFill>
              </a:rPr>
              <a:t>…</a:t>
            </a:r>
            <a:endParaRPr lang="de-DE" sz="1400" dirty="0">
              <a:solidFill>
                <a:schemeClr val="tx2"/>
              </a:solidFill>
            </a:endParaRPr>
          </a:p>
          <a:p>
            <a:r>
              <a:rPr lang="de-AT" sz="1400" b="1" dirty="0" err="1" smtClean="0">
                <a:solidFill>
                  <a:schemeClr val="tx2"/>
                </a:solidFill>
              </a:rPr>
              <a:t>Plausibility</a:t>
            </a:r>
            <a:r>
              <a:rPr lang="de-AT" sz="1400" b="1" dirty="0" smtClean="0">
                <a:solidFill>
                  <a:schemeClr val="tx2"/>
                </a:solidFill>
              </a:rPr>
              <a:t> Profile:</a:t>
            </a:r>
            <a:r>
              <a:rPr lang="de-AT" sz="1400" dirty="0" smtClean="0">
                <a:solidFill>
                  <a:schemeClr val="tx2"/>
                </a:solidFill>
              </a:rPr>
              <a:t> Standard…</a:t>
            </a:r>
            <a:endParaRPr lang="de-AT" sz="1400" dirty="0">
              <a:solidFill>
                <a:schemeClr val="tx2"/>
              </a:solidFill>
            </a:endParaRPr>
          </a:p>
          <a:p>
            <a:endParaRPr lang="de-AT" sz="1400" b="1" dirty="0" smtClean="0">
              <a:solidFill>
                <a:schemeClr val="tx2"/>
              </a:solidFill>
            </a:endParaRPr>
          </a:p>
          <a:p>
            <a:r>
              <a:rPr lang="de-AT" sz="1400" b="1" dirty="0" smtClean="0">
                <a:solidFill>
                  <a:schemeClr val="tx2"/>
                </a:solidFill>
              </a:rPr>
              <a:t>Benchmark:</a:t>
            </a:r>
            <a:r>
              <a:rPr lang="de-AT" sz="1400" dirty="0">
                <a:solidFill>
                  <a:schemeClr val="tx2"/>
                </a:solidFill>
              </a:rPr>
              <a:t>	</a:t>
            </a:r>
            <a:r>
              <a:rPr lang="en-GB" sz="1400" dirty="0">
                <a:solidFill>
                  <a:schemeClr val="tx2"/>
                </a:solidFill>
              </a:rPr>
              <a:t>FTSE </a:t>
            </a:r>
            <a:r>
              <a:rPr lang="en-GB" sz="1400" dirty="0" smtClean="0">
                <a:solidFill>
                  <a:schemeClr val="tx2"/>
                </a:solidFill>
              </a:rPr>
              <a:t>Global Cor...</a:t>
            </a:r>
            <a:endParaRPr lang="en-GB" sz="1400" dirty="0">
              <a:solidFill>
                <a:schemeClr val="tx2"/>
              </a:solidFill>
            </a:endParaRPr>
          </a:p>
          <a:p>
            <a:endParaRPr lang="de-AT" sz="1400" dirty="0">
              <a:solidFill>
                <a:schemeClr val="tx2"/>
              </a:solidFill>
            </a:endParaRPr>
          </a:p>
          <a:p>
            <a:endParaRPr lang="de-AT" sz="1400" dirty="0">
              <a:solidFill>
                <a:schemeClr val="tx2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dirty="0">
              <a:solidFill>
                <a:schemeClr val="tx2"/>
              </a:solidFill>
            </a:endParaRPr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2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5725" y="3746069"/>
            <a:ext cx="366146" cy="366146"/>
          </a:xfrm>
          <a:prstGeom prst="rect">
            <a:avLst/>
          </a:prstGeom>
        </p:spPr>
      </p:pic>
      <p:pic>
        <p:nvPicPr>
          <p:cNvPr id="44" name="Picture 2" descr="C:\Users\t-dantay\Documents\First24\question1.png"/>
          <p:cNvPicPr>
            <a:picLocks noChangeAspect="1" noChangeArrowheads="1"/>
          </p:cNvPicPr>
          <p:nvPr>
            <p:custDataLst>
              <p:custData r:id="rId5"/>
            </p:custDataLst>
          </p:nvPr>
        </p:nvPicPr>
        <p:blipFill>
          <a:blip r:embed="rId17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9550" y="3382628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9" name="Straight Connector 48"/>
          <p:cNvCxnSpPr/>
          <p:nvPr/>
        </p:nvCxnSpPr>
        <p:spPr>
          <a:xfrm>
            <a:off x="9226868" y="4422699"/>
            <a:ext cx="27114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9236393" y="5210099"/>
            <a:ext cx="27114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3" name="Picture 10" descr="Chart Icon - chart, diagram, graph, performance, benchmark, blue"/>
          <p:cNvPicPr>
            <a:picLocks noChangeAspect="1" noChangeArrowheads="1"/>
          </p:cNvPicPr>
          <p:nvPr/>
        </p:nvPicPr>
        <p:blipFill>
          <a:blip r:embed="rId24">
            <a:duotone>
              <a:prstClr val="black"/>
              <a:srgbClr val="47798C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ackgroundRemoval t="10000" b="90000" l="10000" r="90000">
                        <a14:foregroundMark x1="32813" y1="64063" x2="32813" y2="64063"/>
                        <a14:foregroundMark x1="71875" y1="59375" x2="71875" y2="59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9628" y="5083971"/>
            <a:ext cx="620779" cy="620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53"/>
          <p:cNvPicPr>
            <a:picLocks noChangeAspect="1"/>
          </p:cNvPicPr>
          <p:nvPr/>
        </p:nvPicPr>
        <p:blipFill rotWithShape="1">
          <a:blip r:embed="rId26">
            <a:duotone>
              <a:prstClr val="black"/>
              <a:srgbClr val="47798C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ackgroundRemoval t="45635" b="56085" l="39970" r="45226">
                        <a14:foregroundMark x1="40340" y1="49339" x2="40340" y2="49339"/>
                        <a14:foregroundMark x1="42043" y1="47354" x2="42043" y2="47354"/>
                      </a14:backgroundRemoval>
                    </a14:imgEffect>
                    <a14:imgEffect>
                      <a14:brightnessContrast bright="-91000"/>
                    </a14:imgEffect>
                  </a14:imgLayer>
                </a14:imgProps>
              </a:ext>
            </a:extLst>
          </a:blip>
          <a:srcRect l="39701" t="45441" r="54081" b="42654"/>
          <a:stretch/>
        </p:blipFill>
        <p:spPr>
          <a:xfrm>
            <a:off x="11501379" y="4597867"/>
            <a:ext cx="394838" cy="423040"/>
          </a:xfrm>
          <a:prstGeom prst="rect">
            <a:avLst/>
          </a:prstGeom>
        </p:spPr>
      </p:pic>
      <p:graphicFrame>
        <p:nvGraphicFramePr>
          <p:cNvPr id="60" name="Diagram 59"/>
          <p:cNvGraphicFramePr/>
          <p:nvPr>
            <p:extLst>
              <p:ext uri="{D42A27DB-BD31-4B8C-83A1-F6EECF244321}">
                <p14:modId xmlns:p14="http://schemas.microsoft.com/office/powerpoint/2010/main" val="3541444519"/>
              </p:ext>
            </p:extLst>
          </p:nvPr>
        </p:nvGraphicFramePr>
        <p:xfrm>
          <a:off x="8521795" y="2520853"/>
          <a:ext cx="472970" cy="6051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8" r:lo="rId29" r:qs="rId30" r:cs="rId31"/>
          </a:graphicData>
        </a:graphic>
      </p:graphicFrame>
      <p:cxnSp>
        <p:nvCxnSpPr>
          <p:cNvPr id="70" name="Straight Connector 69"/>
          <p:cNvCxnSpPr/>
          <p:nvPr/>
        </p:nvCxnSpPr>
        <p:spPr>
          <a:xfrm>
            <a:off x="3637608" y="2461204"/>
            <a:ext cx="53800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6" name="Table 7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9160475"/>
              </p:ext>
            </p:extLst>
          </p:nvPr>
        </p:nvGraphicFramePr>
        <p:xfrm>
          <a:off x="3046358" y="2558688"/>
          <a:ext cx="4711594" cy="783349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738242"/>
                <a:gridCol w="1054100"/>
                <a:gridCol w="1741353"/>
                <a:gridCol w="1177899"/>
              </a:tblGrid>
              <a:tr h="379909">
                <a:tc rowSpan="2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GB" sz="1200" dirty="0" smtClean="0"/>
                        <a:t>Standard</a:t>
                      </a:r>
                      <a:r>
                        <a:rPr lang="en-GB" sz="1200" baseline="0" dirty="0" smtClean="0"/>
                        <a:t> EOD</a:t>
                      </a:r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Bloomberg</a:t>
                      </a:r>
                      <a:endParaRPr lang="en-GB" sz="12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BF6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IBM17A.NYSE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BF63"/>
                    </a:solidFill>
                  </a:tcPr>
                </a:tc>
              </a:tr>
              <a:tr h="40344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SIX</a:t>
                      </a:r>
                      <a:r>
                        <a:rPr lang="en-GB" sz="1200" baseline="0" dirty="0" smtClean="0"/>
                        <a:t> </a:t>
                      </a:r>
                      <a:r>
                        <a:rPr lang="en-GB" sz="1200" baseline="0" dirty="0" err="1" smtClean="0"/>
                        <a:t>Telekurs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941800</a:t>
                      </a:r>
                      <a:endParaRPr lang="de-AT" sz="12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</a:tr>
            </a:tbl>
          </a:graphicData>
        </a:graphic>
      </p:graphicFrame>
      <p:pic>
        <p:nvPicPr>
          <p:cNvPr id="57" name="Picture 2"/>
          <p:cNvPicPr>
            <a:picLocks noChangeAspect="1" noChangeArrowheads="1"/>
          </p:cNvPicPr>
          <p:nvPr/>
        </p:nvPicPr>
        <p:blipFill rotWithShape="1"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30" t="49735" r="78612" b="39668"/>
          <a:stretch/>
        </p:blipFill>
        <p:spPr bwMode="auto">
          <a:xfrm>
            <a:off x="3126630" y="2624290"/>
            <a:ext cx="601799" cy="633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4610" y="2623930"/>
            <a:ext cx="230400" cy="230400"/>
          </a:xfrm>
          <a:prstGeom prst="rect">
            <a:avLst/>
          </a:prstGeom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3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6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4195" y="3064369"/>
            <a:ext cx="230400" cy="230400"/>
          </a:xfrm>
          <a:prstGeom prst="rect">
            <a:avLst/>
          </a:prstGeom>
        </p:spPr>
      </p:pic>
      <p:pic>
        <p:nvPicPr>
          <p:cNvPr id="69" name="Picture 68"/>
          <p:cNvPicPr preferRelativeResize="0">
            <a:picLocks/>
          </p:cNvPicPr>
          <p:nvPr>
            <p:custDataLst>
              <p:custData r:id="rId6"/>
            </p:custDataLst>
          </p:nvPr>
        </p:nvPicPr>
        <p:blipFill>
          <a:blip r:embed="rId37">
            <a:lum bright="10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1226" y="2488633"/>
            <a:ext cx="337500" cy="337500"/>
          </a:xfrm>
          <a:prstGeom prst="rect">
            <a:avLst/>
          </a:prstGeom>
        </p:spPr>
      </p:pic>
      <p:pic>
        <p:nvPicPr>
          <p:cNvPr id="95" name="Picture 2" descr="C:\Users\t-dantay\Documents\Placeholders\user.png"/>
          <p:cNvPicPr>
            <a:picLocks noChangeAspect="1" noChangeArrowheads="1"/>
          </p:cNvPicPr>
          <p:nvPr>
            <p:custDataLst>
              <p:custData r:id="rId7"/>
            </p:custDataLst>
          </p:nvPr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1300" y="1601510"/>
            <a:ext cx="209006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5" name="Table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0785174"/>
              </p:ext>
            </p:extLst>
          </p:nvPr>
        </p:nvGraphicFramePr>
        <p:xfrm>
          <a:off x="3059670" y="3519284"/>
          <a:ext cx="1766330" cy="783349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737630"/>
                <a:gridCol w="1028700"/>
              </a:tblGrid>
              <a:tr h="783349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CLOSE Standard</a:t>
                      </a:r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</a:tr>
            </a:tbl>
          </a:graphicData>
        </a:graphic>
      </p:graphicFrame>
      <p:pic>
        <p:nvPicPr>
          <p:cNvPr id="56" name="Picture 2"/>
          <p:cNvPicPr>
            <a:picLocks noChangeAspect="1" noChangeArrowheads="1"/>
          </p:cNvPicPr>
          <p:nvPr/>
        </p:nvPicPr>
        <p:blipFill rotWithShape="1"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99" t="48794" r="67025" b="39054"/>
          <a:stretch/>
        </p:blipFill>
        <p:spPr bwMode="auto">
          <a:xfrm>
            <a:off x="3126630" y="3547556"/>
            <a:ext cx="594900" cy="702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3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6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895" y="4042269"/>
            <a:ext cx="230400" cy="230400"/>
          </a:xfrm>
          <a:prstGeom prst="rect">
            <a:avLst/>
          </a:prstGeom>
        </p:spPr>
      </p:pic>
      <p:graphicFrame>
        <p:nvGraphicFramePr>
          <p:cNvPr id="61" name="Table 6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093601"/>
              </p:ext>
            </p:extLst>
          </p:nvPr>
        </p:nvGraphicFramePr>
        <p:xfrm>
          <a:off x="3055758" y="4597867"/>
          <a:ext cx="1770242" cy="822960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766942"/>
                <a:gridCol w="1003300"/>
              </a:tblGrid>
              <a:tr h="502392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GB" sz="1200" dirty="0" smtClean="0"/>
                        <a:t>Standard</a:t>
                      </a:r>
                      <a:r>
                        <a:rPr lang="en-GB" sz="1200" baseline="0" dirty="0" smtClean="0"/>
                        <a:t> Fixed Income </a:t>
                      </a:r>
                    </a:p>
                    <a:p>
                      <a:r>
                        <a:rPr lang="en-GB" sz="1200" baseline="0" dirty="0" smtClean="0"/>
                        <a:t>Rule</a:t>
                      </a:r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</a:tr>
              <a:tr h="258741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</a:tr>
            </a:tbl>
          </a:graphicData>
        </a:graphic>
      </p:graphicFrame>
      <p:pic>
        <p:nvPicPr>
          <p:cNvPr id="67" name="Picture 2"/>
          <p:cNvPicPr>
            <a:picLocks noChangeAspect="1" noChangeArrowheads="1"/>
          </p:cNvPicPr>
          <p:nvPr/>
        </p:nvPicPr>
        <p:blipFill rotWithShape="1"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92" t="49311" r="55315" b="39438"/>
          <a:stretch/>
        </p:blipFill>
        <p:spPr bwMode="auto">
          <a:xfrm>
            <a:off x="3134373" y="4618218"/>
            <a:ext cx="624827" cy="734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" name="Picture 70"/>
          <p:cNvPicPr>
            <a:picLocks noChangeAspect="1"/>
          </p:cNvPicPr>
          <p:nvPr/>
        </p:nvPicPr>
        <p:blipFill>
          <a:blip r:embed="rId3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6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1495" y="5159299"/>
            <a:ext cx="230400" cy="230400"/>
          </a:xfrm>
          <a:prstGeom prst="rect">
            <a:avLst/>
          </a:prstGeom>
        </p:spPr>
      </p:pic>
      <p:pic>
        <p:nvPicPr>
          <p:cNvPr id="78" name="Picture 2" descr="C:\Users\t-dantay\Documents\First24\checkcircle1.png"/>
          <p:cNvPicPr>
            <a:picLocks noChangeAspect="1" noChangeArrowheads="1"/>
          </p:cNvPicPr>
          <p:nvPr>
            <p:custDataLst>
              <p:custData r:id="rId8"/>
            </p:custDataLst>
          </p:nvPr>
        </p:nvPicPr>
        <p:blipFill>
          <a:blip r:embed="rId39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731" y="3611228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" name="Picture 78"/>
          <p:cNvPicPr preferRelativeResize="0">
            <a:picLocks/>
          </p:cNvPicPr>
          <p:nvPr>
            <p:custDataLst>
              <p:custData r:id="rId9"/>
            </p:custDataLst>
          </p:nvPr>
        </p:nvPicPr>
        <p:blipFill>
          <a:blip r:embed="rId40">
            <a:lum bright="10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145" y="3460583"/>
            <a:ext cx="337500" cy="337500"/>
          </a:xfrm>
          <a:prstGeom prst="rect">
            <a:avLst/>
          </a:prstGeom>
        </p:spPr>
      </p:pic>
      <p:pic>
        <p:nvPicPr>
          <p:cNvPr id="81" name="Picture 80"/>
          <p:cNvPicPr preferRelativeResize="0">
            <a:picLocks/>
          </p:cNvPicPr>
          <p:nvPr>
            <p:custDataLst>
              <p:custData r:id="rId10"/>
            </p:custDataLst>
          </p:nvPr>
        </p:nvPicPr>
        <p:blipFill>
          <a:blip r:embed="rId40">
            <a:lum bright="10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421" y="4562399"/>
            <a:ext cx="337500" cy="337500"/>
          </a:xfrm>
          <a:prstGeom prst="rect">
            <a:avLst/>
          </a:prstGeom>
        </p:spPr>
      </p:pic>
      <p:pic>
        <p:nvPicPr>
          <p:cNvPr id="82" name="Picture 2" descr="C:\Users\t-dantay\Documents\First24\error1.png"/>
          <p:cNvPicPr>
            <a:picLocks noChangeAspect="1" noChangeArrowheads="1"/>
          </p:cNvPicPr>
          <p:nvPr>
            <p:custDataLst>
              <p:custData r:id="rId11"/>
            </p:custDataLst>
          </p:nvPr>
        </p:nvPicPr>
        <p:blipFill>
          <a:blip r:embed="rId41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2">
                    <a14:imgEffect>
                      <a14:colorTemperature colorTemp="6300"/>
                    </a14:imgEffect>
                    <a14:imgEffect>
                      <a14:saturation sat="400000"/>
                    </a14:imgEffect>
                    <a14:imgEffect>
                      <a14:brightnessContrast bright="-13000" contrast="7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8186" y="4707837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6" name="Picture 95"/>
          <p:cNvPicPr preferRelativeResize="0">
            <a:picLocks/>
          </p:cNvPicPr>
          <p:nvPr>
            <p:custDataLst>
              <p:custData r:id="rId12"/>
            </p:custDataLst>
          </p:nvPr>
        </p:nvPicPr>
        <p:blipFill>
          <a:blip r:embed="rId4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8488" y="681288"/>
            <a:ext cx="337500" cy="337500"/>
          </a:xfrm>
          <a:prstGeom prst="rect">
            <a:avLst/>
          </a:prstGeom>
        </p:spPr>
      </p:pic>
      <p:sp>
        <p:nvSpPr>
          <p:cNvPr id="97" name="Rounded Rectangle 96"/>
          <p:cNvSpPr/>
          <p:nvPr/>
        </p:nvSpPr>
        <p:spPr>
          <a:xfrm>
            <a:off x="223200" y="921188"/>
            <a:ext cx="2443315" cy="44319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en-GB" sz="1800" dirty="0" smtClean="0"/>
              <a:t>Golden Price</a:t>
            </a:r>
            <a:endParaRPr lang="en-GB" sz="1800" dirty="0"/>
          </a:p>
        </p:txBody>
      </p:sp>
      <p:grpSp>
        <p:nvGrpSpPr>
          <p:cNvPr id="98" name="Group 97"/>
          <p:cNvGrpSpPr/>
          <p:nvPr/>
        </p:nvGrpSpPr>
        <p:grpSpPr>
          <a:xfrm>
            <a:off x="209399" y="922324"/>
            <a:ext cx="453600" cy="453600"/>
            <a:chOff x="3631219" y="1589230"/>
            <a:chExt cx="594000" cy="597006"/>
          </a:xfrm>
        </p:grpSpPr>
        <p:sp>
          <p:nvSpPr>
            <p:cNvPr id="99" name="Rectangle 98"/>
            <p:cNvSpPr/>
            <p:nvPr userDrawn="1"/>
          </p:nvSpPr>
          <p:spPr>
            <a:xfrm>
              <a:off x="3631219" y="1589230"/>
              <a:ext cx="594000" cy="594000"/>
            </a:xfrm>
            <a:prstGeom prst="rect">
              <a:avLst/>
            </a:prstGeom>
            <a:solidFill>
              <a:srgbClr val="47798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0" name="Picture 18" descr="Ecommerce Price tag icon"/>
            <p:cNvPicPr>
              <a:picLocks noChangeAspect="1" noChangeArrowheads="1"/>
            </p:cNvPicPr>
            <p:nvPr userDrawn="1"/>
          </p:nvPicPr>
          <p:blipFill>
            <a:blip r:embed="rId44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7091" y="1623981"/>
              <a:ext cx="562255" cy="5622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1" name="Group 100"/>
          <p:cNvGrpSpPr/>
          <p:nvPr/>
        </p:nvGrpSpPr>
        <p:grpSpPr>
          <a:xfrm>
            <a:off x="4628400" y="2177089"/>
            <a:ext cx="210300" cy="216499"/>
            <a:chOff x="3423684" y="2137386"/>
            <a:chExt cx="594000" cy="682188"/>
          </a:xfrm>
        </p:grpSpPr>
        <p:sp>
          <p:nvSpPr>
            <p:cNvPr id="102" name="Rectangle 101"/>
            <p:cNvSpPr/>
            <p:nvPr userDrawn="1"/>
          </p:nvSpPr>
          <p:spPr>
            <a:xfrm>
              <a:off x="3423684" y="2137386"/>
              <a:ext cx="594000" cy="667520"/>
            </a:xfrm>
            <a:prstGeom prst="rect">
              <a:avLst/>
            </a:prstGeom>
            <a:solidFill>
              <a:srgbClr val="47798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3" name="Picture 102"/>
            <p:cNvPicPr>
              <a:picLocks noChangeAspect="1"/>
            </p:cNvPicPr>
            <p:nvPr userDrawn="1"/>
          </p:nvPicPr>
          <p:blipFill rotWithShape="1">
            <a:blip r:embed="rId45">
              <a:extLst>
                <a:ext uri="{BEBA8EAE-BF5A-486C-A8C5-ECC9F3942E4B}">
                  <a14:imgProps xmlns:a14="http://schemas.microsoft.com/office/drawing/2010/main">
                    <a14:imgLayer r:embed="rId27">
                      <a14:imgEffect>
                        <a14:backgroundRemoval t="24735" b="35714" l="17098" r="21021">
                          <a14:foregroundMark x1="18283" y1="33466" x2="18283" y2="33466"/>
                        </a14:backgroundRemoval>
                      </a14:imgEffect>
                      <a14:imgEffect>
                        <a14:sharpenSoften amount="15000"/>
                      </a14:imgEffect>
                      <a14:imgEffect>
                        <a14:brightnessContrast contrast="6000"/>
                      </a14:imgEffect>
                    </a14:imgLayer>
                  </a14:imgProps>
                </a:ext>
              </a:extLst>
            </a:blip>
            <a:srcRect l="16634" t="24056" r="78481" b="62981"/>
            <a:stretch/>
          </p:blipFill>
          <p:spPr>
            <a:xfrm>
              <a:off x="3528548" y="2152054"/>
              <a:ext cx="449554" cy="667520"/>
            </a:xfrm>
            <a:prstGeom prst="rect">
              <a:avLst/>
            </a:prstGeom>
          </p:spPr>
        </p:pic>
      </p:grpSp>
      <p:pic>
        <p:nvPicPr>
          <p:cNvPr id="104" name="Picture 103"/>
          <p:cNvPicPr>
            <a:picLocks noChangeAspect="1"/>
          </p:cNvPicPr>
          <p:nvPr/>
        </p:nvPicPr>
        <p:blipFill>
          <a:blip r:embed="rId2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222" y="2193480"/>
            <a:ext cx="182753" cy="182753"/>
          </a:xfrm>
          <a:prstGeom prst="rect">
            <a:avLst/>
          </a:prstGeom>
        </p:spPr>
      </p:pic>
      <p:grpSp>
        <p:nvGrpSpPr>
          <p:cNvPr id="105" name="Group 104"/>
          <p:cNvGrpSpPr/>
          <p:nvPr/>
        </p:nvGrpSpPr>
        <p:grpSpPr>
          <a:xfrm>
            <a:off x="7631090" y="2166735"/>
            <a:ext cx="262313" cy="257951"/>
            <a:chOff x="3991917" y="5510609"/>
            <a:chExt cx="453600" cy="453600"/>
          </a:xfrm>
        </p:grpSpPr>
        <p:sp>
          <p:nvSpPr>
            <p:cNvPr id="106" name="Rectangle 105"/>
            <p:cNvSpPr/>
            <p:nvPr userDrawn="1"/>
          </p:nvSpPr>
          <p:spPr>
            <a:xfrm>
              <a:off x="3991917" y="5510609"/>
              <a:ext cx="453600" cy="453600"/>
            </a:xfrm>
            <a:prstGeom prst="rect">
              <a:avLst/>
            </a:prstGeom>
            <a:solidFill>
              <a:srgbClr val="47798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7" name="Picture 106"/>
            <p:cNvPicPr>
              <a:picLocks noChangeAspect="1"/>
            </p:cNvPicPr>
            <p:nvPr/>
          </p:nvPicPr>
          <p:blipFill>
            <a:blip r:embed="rId46" cstate="print">
              <a:extLst>
                <a:ext uri="{BEBA8EAE-BF5A-486C-A8C5-ECC9F3942E4B}">
                  <a14:imgProps xmlns:a14="http://schemas.microsoft.com/office/drawing/2010/main">
                    <a14:imgLayer r:embed="rId47">
                      <a14:imgEffect>
                        <a14:brightnessContrast bright="100000" contrast="-2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6299" y="5574522"/>
              <a:ext cx="338887" cy="338887"/>
            </a:xfrm>
            <a:prstGeom prst="rect">
              <a:avLst/>
            </a:prstGeom>
          </p:spPr>
        </p:pic>
      </p:grpSp>
      <p:sp>
        <p:nvSpPr>
          <p:cNvPr id="108" name="Isosceles Triangle 107"/>
          <p:cNvSpPr/>
          <p:nvPr/>
        </p:nvSpPr>
        <p:spPr>
          <a:xfrm>
            <a:off x="7653856" y="1902299"/>
            <a:ext cx="1312312" cy="215925"/>
          </a:xfrm>
          <a:prstGeom prst="triangle">
            <a:avLst/>
          </a:prstGeom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798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Round Same Side Corner Rectangle 95"/>
          <p:cNvSpPr/>
          <p:nvPr/>
        </p:nvSpPr>
        <p:spPr>
          <a:xfrm>
            <a:off x="9226868" y="946389"/>
            <a:ext cx="2720268" cy="322601"/>
          </a:xfrm>
          <a:prstGeom prst="round2Same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70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 smtClean="0"/>
              <a:t>History</a:t>
            </a:r>
            <a:endParaRPr lang="en-GB" sz="1400" dirty="0"/>
          </a:p>
        </p:txBody>
      </p:sp>
      <p:cxnSp>
        <p:nvCxnSpPr>
          <p:cNvPr id="97" name="Straight Connector 96"/>
          <p:cNvCxnSpPr/>
          <p:nvPr/>
        </p:nvCxnSpPr>
        <p:spPr>
          <a:xfrm>
            <a:off x="9109506" y="813189"/>
            <a:ext cx="0" cy="450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9226868" y="1296626"/>
            <a:ext cx="2711483" cy="182940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sz="1400" dirty="0" smtClean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	</a:t>
            </a:r>
            <a:endParaRPr lang="en-GB" sz="1400" dirty="0">
              <a:solidFill>
                <a:schemeClr val="tx2"/>
              </a:solidFill>
            </a:endParaRPr>
          </a:p>
        </p:txBody>
      </p:sp>
      <p:pic>
        <p:nvPicPr>
          <p:cNvPr id="66" name="Picture 65"/>
          <p:cNvPicPr preferRelativeResize="0">
            <a:picLocks/>
          </p:cNvPicPr>
          <p:nvPr>
            <p:custDataLst>
              <p:custData r:id="rId1"/>
            </p:custDataLst>
          </p:nvPr>
        </p:nvPicPr>
        <p:blipFill>
          <a:blip r:embed="rId1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9296" y="960592"/>
            <a:ext cx="337500" cy="337500"/>
          </a:xfrm>
          <a:prstGeom prst="rect">
            <a:avLst/>
          </a:prstGeom>
          <a:ln>
            <a:noFill/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3"/>
          <a:srcRect l="6082" t="24903" r="78904" b="58405"/>
          <a:stretch/>
        </p:blipFill>
        <p:spPr>
          <a:xfrm>
            <a:off x="9230719" y="1271773"/>
            <a:ext cx="2712118" cy="1821676"/>
          </a:xfrm>
          <a:prstGeom prst="rect">
            <a:avLst/>
          </a:prstGeom>
        </p:spPr>
      </p:pic>
      <p:pic>
        <p:nvPicPr>
          <p:cNvPr id="2052" name="Picture 4" descr="https://cdn2.iconfinder.com/data/icons/rcons-finance-color/512/coin-512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118" y="1465626"/>
            <a:ext cx="601799" cy="601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3575683"/>
              </p:ext>
            </p:extLst>
          </p:nvPr>
        </p:nvGraphicFramePr>
        <p:xfrm>
          <a:off x="4321403" y="1440531"/>
          <a:ext cx="4124328" cy="403440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2062164"/>
                <a:gridCol w="2062164"/>
              </a:tblGrid>
              <a:tr h="403440">
                <a:tc>
                  <a:txBody>
                    <a:bodyPr/>
                    <a:lstStyle/>
                    <a:p>
                      <a:r>
                        <a:rPr lang="de-AT" sz="1200" dirty="0" smtClean="0"/>
                        <a:t>Price</a:t>
                      </a:r>
                      <a:r>
                        <a:rPr lang="de-AT" sz="1200" baseline="0" dirty="0" smtClean="0"/>
                        <a:t> Value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1" dirty="0" smtClean="0">
                          <a:solidFill>
                            <a:schemeClr val="tx2"/>
                          </a:solidFill>
                        </a:rPr>
                        <a:t>187,24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35" name="Picture 2" descr="C:\Users\t-dantay\Documents\First24\question1.png"/>
          <p:cNvPicPr>
            <a:picLocks noChangeAspect="1" noChangeArrowheads="1"/>
          </p:cNvPicPr>
          <p:nvPr>
            <p:custDataLst>
              <p:custData r:id="rId2"/>
            </p:custDataLst>
          </p:nvPr>
        </p:nvPicPr>
        <p:blipFill>
          <a:blip r:embed="rId15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7650" y="982043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C:\Users\t-dantay\Documents\First24\question1.png"/>
          <p:cNvPicPr>
            <a:picLocks noChangeAspect="1" noChangeArrowheads="1"/>
          </p:cNvPicPr>
          <p:nvPr>
            <p:custDataLst>
              <p:custData r:id="rId3"/>
            </p:custDataLst>
          </p:nvPr>
        </p:nvPicPr>
        <p:blipFill>
          <a:blip r:embed="rId15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9187" y="134350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C:\Users\t-dantay\Documents\First24\question1.png"/>
          <p:cNvPicPr>
            <a:picLocks noChangeAspect="1" noChangeArrowheads="1"/>
          </p:cNvPicPr>
          <p:nvPr>
            <p:custDataLst>
              <p:custData r:id="rId4"/>
            </p:custDataLst>
          </p:nvPr>
        </p:nvPicPr>
        <p:blipFill>
          <a:blip r:embed="rId15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6889" y="9568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3959" y="993189"/>
            <a:ext cx="230400" cy="211200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590" y="993189"/>
            <a:ext cx="230400" cy="211200"/>
          </a:xfrm>
          <a:prstGeom prst="rect">
            <a:avLst/>
          </a:prstGeom>
        </p:spPr>
      </p:pic>
      <p:pic>
        <p:nvPicPr>
          <p:cNvPr id="2060" name="Picture 12" descr="https://encrypted-tbn1.gstatic.com/images?q=tbn:ANd9GcSfkcGdqS21UZI7mGuRBlDe-lufdMFjm5vknQ5vtygdPJ88C-Au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5203" y="993188"/>
            <a:ext cx="216111" cy="216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share 2 icon"/>
          <p:cNvPicPr>
            <a:picLocks noChangeAspect="1" noChangeArrowheads="1"/>
          </p:cNvPicPr>
          <p:nvPr/>
        </p:nvPicPr>
        <p:blipFill>
          <a:blip r:embed="rId19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8786" y="993188"/>
            <a:ext cx="230401" cy="23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Connector 12"/>
          <p:cNvCxnSpPr/>
          <p:nvPr/>
        </p:nvCxnSpPr>
        <p:spPr>
          <a:xfrm flipV="1">
            <a:off x="6417712" y="1262445"/>
            <a:ext cx="2073148" cy="93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icture 58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7059" y="1610200"/>
            <a:ext cx="230400" cy="230400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2918328" y="2130350"/>
            <a:ext cx="6138215" cy="4126672"/>
          </a:xfrm>
          <a:prstGeom prst="rect">
            <a:avLst/>
          </a:prstGeom>
          <a:noFill/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de-AT" sz="1400" b="1" dirty="0" err="1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Automatically</a:t>
            </a:r>
            <a:r>
              <a:rPr lang="de-AT" sz="1400" b="1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sel. |</a:t>
            </a:r>
            <a:r>
              <a:rPr lang="de-AT" sz="1400" dirty="0">
                <a:latin typeface="Segoe UI" panose="020B0502040204020203" pitchFamily="34" charset="0"/>
                <a:cs typeface="Segoe UI" panose="020B0502040204020203" pitchFamily="34" charset="0"/>
              </a:rPr>
              <a:t>      </a:t>
            </a:r>
            <a:r>
              <a:rPr lang="de-AT" sz="1400" b="1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Standard EOD |      </a:t>
            </a:r>
            <a:r>
              <a:rPr lang="de-AT" sz="1400" b="1" dirty="0" err="1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USBonds_SS</a:t>
            </a:r>
            <a:r>
              <a:rPr lang="de-AT" sz="1400" b="1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|       </a:t>
            </a:r>
            <a:r>
              <a:rPr lang="de-AT" sz="1400" b="1" dirty="0" err="1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USBonds</a:t>
            </a:r>
            <a:endParaRPr lang="de-AT" sz="1400" dirty="0">
              <a:solidFill>
                <a:schemeClr val="tx2"/>
              </a:solidFill>
            </a:endParaRPr>
          </a:p>
        </p:txBody>
      </p:sp>
      <p:sp>
        <p:nvSpPr>
          <p:cNvPr id="41" name="Round Same Side Corner Rectangle 40"/>
          <p:cNvSpPr/>
          <p:nvPr/>
        </p:nvSpPr>
        <p:spPr>
          <a:xfrm>
            <a:off x="9209098" y="3322517"/>
            <a:ext cx="2720268" cy="322601"/>
          </a:xfrm>
          <a:prstGeom prst="round2Same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70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 smtClean="0"/>
              <a:t>Parameterisation</a:t>
            </a:r>
            <a:endParaRPr lang="en-GB" sz="1400" dirty="0"/>
          </a:p>
        </p:txBody>
      </p:sp>
      <p:sp>
        <p:nvSpPr>
          <p:cNvPr id="42" name="Rectangle 41"/>
          <p:cNvSpPr/>
          <p:nvPr/>
        </p:nvSpPr>
        <p:spPr>
          <a:xfrm>
            <a:off x="9211669" y="3645117"/>
            <a:ext cx="2711483" cy="195868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sz="1400" b="1" dirty="0" err="1" smtClean="0">
                <a:solidFill>
                  <a:schemeClr val="tx2"/>
                </a:solidFill>
              </a:rPr>
              <a:t>Policy</a:t>
            </a:r>
            <a:r>
              <a:rPr lang="en-GB" sz="1400" b="1" dirty="0" smtClean="0">
                <a:solidFill>
                  <a:schemeClr val="tx2"/>
                </a:solidFill>
              </a:rPr>
              <a:t>: </a:t>
            </a:r>
            <a:r>
              <a:rPr lang="en-GB" sz="1400" dirty="0" smtClean="0">
                <a:solidFill>
                  <a:schemeClr val="tx2"/>
                </a:solidFill>
              </a:rPr>
              <a:t>Standard EOD</a:t>
            </a:r>
            <a:endParaRPr lang="de-AT" sz="1400" dirty="0" smtClean="0">
              <a:solidFill>
                <a:schemeClr val="tx2"/>
              </a:solidFill>
            </a:endParaRPr>
          </a:p>
          <a:p>
            <a:r>
              <a:rPr lang="de-AT" sz="1400" b="1" dirty="0" err="1" smtClean="0">
                <a:solidFill>
                  <a:schemeClr val="tx2"/>
                </a:solidFill>
              </a:rPr>
              <a:t>Subset</a:t>
            </a:r>
            <a:r>
              <a:rPr lang="de-AT" sz="1400" dirty="0" smtClean="0">
                <a:solidFill>
                  <a:schemeClr val="tx2"/>
                </a:solidFill>
              </a:rPr>
              <a:t>: </a:t>
            </a:r>
            <a:r>
              <a:rPr lang="de-AT" sz="1400" dirty="0" err="1" smtClean="0">
                <a:solidFill>
                  <a:schemeClr val="tx2"/>
                </a:solidFill>
              </a:rPr>
              <a:t>USBonds_SS</a:t>
            </a:r>
            <a:endParaRPr lang="de-AT" sz="1400" dirty="0">
              <a:solidFill>
                <a:schemeClr val="tx2"/>
              </a:solidFill>
            </a:endParaRPr>
          </a:p>
          <a:p>
            <a:r>
              <a:rPr lang="de-AT" sz="1400" b="1" dirty="0" err="1" smtClean="0">
                <a:solidFill>
                  <a:schemeClr val="tx2"/>
                </a:solidFill>
              </a:rPr>
              <a:t>Pricing</a:t>
            </a:r>
            <a:r>
              <a:rPr lang="de-AT" sz="1400" b="1" dirty="0" smtClean="0">
                <a:solidFill>
                  <a:schemeClr val="tx2"/>
                </a:solidFill>
              </a:rPr>
              <a:t> </a:t>
            </a:r>
            <a:r>
              <a:rPr lang="de-AT" sz="1400" b="1" dirty="0" err="1" smtClean="0">
                <a:solidFill>
                  <a:schemeClr val="tx2"/>
                </a:solidFill>
              </a:rPr>
              <a:t>Method</a:t>
            </a:r>
            <a:r>
              <a:rPr lang="de-DE" sz="1400" b="1" dirty="0" smtClean="0">
                <a:solidFill>
                  <a:schemeClr val="tx2"/>
                </a:solidFill>
              </a:rPr>
              <a:t>:</a:t>
            </a:r>
            <a:r>
              <a:rPr lang="de-DE" sz="1400" dirty="0" smtClean="0">
                <a:solidFill>
                  <a:schemeClr val="tx2"/>
                </a:solidFill>
              </a:rPr>
              <a:t> US Bonds</a:t>
            </a:r>
          </a:p>
          <a:p>
            <a:endParaRPr lang="de-DE" sz="1400" b="1" dirty="0" smtClean="0">
              <a:solidFill>
                <a:schemeClr val="tx2"/>
              </a:solidFill>
            </a:endParaRPr>
          </a:p>
          <a:p>
            <a:r>
              <a:rPr lang="de-DE" sz="1400" b="1" dirty="0" smtClean="0">
                <a:solidFill>
                  <a:schemeClr val="tx2"/>
                </a:solidFill>
              </a:rPr>
              <a:t>Request Profile:</a:t>
            </a:r>
            <a:r>
              <a:rPr lang="de-DE" sz="1400" dirty="0" smtClean="0">
                <a:solidFill>
                  <a:schemeClr val="tx2"/>
                </a:solidFill>
              </a:rPr>
              <a:t> Standard EOD</a:t>
            </a:r>
          </a:p>
          <a:p>
            <a:r>
              <a:rPr lang="de-DE" sz="1400" b="1" dirty="0" err="1" smtClean="0">
                <a:solidFill>
                  <a:schemeClr val="tx2"/>
                </a:solidFill>
              </a:rPr>
              <a:t>Selection</a:t>
            </a:r>
            <a:r>
              <a:rPr lang="de-DE" sz="1400" b="1" dirty="0" smtClean="0">
                <a:solidFill>
                  <a:schemeClr val="tx2"/>
                </a:solidFill>
              </a:rPr>
              <a:t> Profile:</a:t>
            </a:r>
            <a:r>
              <a:rPr lang="de-DE" sz="1400" dirty="0" smtClean="0">
                <a:solidFill>
                  <a:schemeClr val="tx2"/>
                </a:solidFill>
              </a:rPr>
              <a:t> CLOSE </a:t>
            </a:r>
            <a:r>
              <a:rPr lang="de-DE" sz="1400" dirty="0" err="1" smtClean="0">
                <a:solidFill>
                  <a:schemeClr val="tx2"/>
                </a:solidFill>
              </a:rPr>
              <a:t>Sta</a:t>
            </a:r>
            <a:r>
              <a:rPr lang="de-DE" sz="1400" dirty="0" smtClean="0">
                <a:solidFill>
                  <a:schemeClr val="tx2"/>
                </a:solidFill>
              </a:rPr>
              <a:t>…</a:t>
            </a:r>
            <a:endParaRPr lang="de-DE" sz="1400" dirty="0">
              <a:solidFill>
                <a:schemeClr val="tx2"/>
              </a:solidFill>
            </a:endParaRPr>
          </a:p>
          <a:p>
            <a:r>
              <a:rPr lang="de-AT" sz="1400" b="1" dirty="0" err="1" smtClean="0">
                <a:solidFill>
                  <a:schemeClr val="tx2"/>
                </a:solidFill>
              </a:rPr>
              <a:t>Plausibility</a:t>
            </a:r>
            <a:r>
              <a:rPr lang="de-AT" sz="1400" b="1" dirty="0" smtClean="0">
                <a:solidFill>
                  <a:schemeClr val="tx2"/>
                </a:solidFill>
              </a:rPr>
              <a:t> Profile:</a:t>
            </a:r>
            <a:r>
              <a:rPr lang="de-AT" sz="1400" dirty="0" smtClean="0">
                <a:solidFill>
                  <a:schemeClr val="tx2"/>
                </a:solidFill>
              </a:rPr>
              <a:t> Standard…</a:t>
            </a:r>
            <a:endParaRPr lang="de-AT" sz="1400" dirty="0">
              <a:solidFill>
                <a:schemeClr val="tx2"/>
              </a:solidFill>
            </a:endParaRPr>
          </a:p>
          <a:p>
            <a:endParaRPr lang="de-AT" sz="1400" b="1" dirty="0" smtClean="0">
              <a:solidFill>
                <a:schemeClr val="tx2"/>
              </a:solidFill>
            </a:endParaRPr>
          </a:p>
          <a:p>
            <a:r>
              <a:rPr lang="de-AT" sz="1400" b="1" dirty="0" smtClean="0">
                <a:solidFill>
                  <a:schemeClr val="tx2"/>
                </a:solidFill>
              </a:rPr>
              <a:t>Benchmark:</a:t>
            </a:r>
            <a:r>
              <a:rPr lang="de-AT" sz="1400" dirty="0">
                <a:solidFill>
                  <a:schemeClr val="tx2"/>
                </a:solidFill>
              </a:rPr>
              <a:t>	</a:t>
            </a:r>
            <a:r>
              <a:rPr lang="en-GB" sz="1400" dirty="0">
                <a:solidFill>
                  <a:schemeClr val="tx2"/>
                </a:solidFill>
              </a:rPr>
              <a:t>FTSE </a:t>
            </a:r>
            <a:r>
              <a:rPr lang="en-GB" sz="1400" dirty="0" smtClean="0">
                <a:solidFill>
                  <a:schemeClr val="tx2"/>
                </a:solidFill>
              </a:rPr>
              <a:t>Global Cor...</a:t>
            </a:r>
            <a:endParaRPr lang="en-GB" sz="1400" dirty="0">
              <a:solidFill>
                <a:schemeClr val="tx2"/>
              </a:solidFill>
            </a:endParaRPr>
          </a:p>
          <a:p>
            <a:endParaRPr lang="de-AT" sz="1400" dirty="0">
              <a:solidFill>
                <a:schemeClr val="tx2"/>
              </a:solidFill>
            </a:endParaRPr>
          </a:p>
          <a:p>
            <a:endParaRPr lang="de-AT" sz="1400" dirty="0">
              <a:solidFill>
                <a:schemeClr val="tx2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dirty="0">
              <a:solidFill>
                <a:schemeClr val="tx2"/>
              </a:solidFill>
            </a:endParaRPr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21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5725" y="3746070"/>
            <a:ext cx="366146" cy="366146"/>
          </a:xfrm>
          <a:prstGeom prst="rect">
            <a:avLst/>
          </a:prstGeom>
        </p:spPr>
      </p:pic>
      <p:pic>
        <p:nvPicPr>
          <p:cNvPr id="44" name="Picture 2" descr="C:\Users\t-dantay\Documents\First24\question1.png"/>
          <p:cNvPicPr>
            <a:picLocks noChangeAspect="1" noChangeArrowheads="1"/>
          </p:cNvPicPr>
          <p:nvPr>
            <p:custDataLst>
              <p:custData r:id="rId5"/>
            </p:custDataLst>
          </p:nvPr>
        </p:nvPicPr>
        <p:blipFill>
          <a:blip r:embed="rId15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9550" y="3382629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9" name="Straight Connector 48"/>
          <p:cNvCxnSpPr/>
          <p:nvPr/>
        </p:nvCxnSpPr>
        <p:spPr>
          <a:xfrm>
            <a:off x="9226868" y="4422700"/>
            <a:ext cx="27114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9236393" y="5210100"/>
            <a:ext cx="27114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3" name="Picture 10" descr="Chart Icon - chart, diagram, graph, performance, benchmark, blue"/>
          <p:cNvPicPr>
            <a:picLocks noChangeAspect="1" noChangeArrowheads="1"/>
          </p:cNvPicPr>
          <p:nvPr/>
        </p:nvPicPr>
        <p:blipFill>
          <a:blip r:embed="rId22">
            <a:duotone>
              <a:prstClr val="black"/>
              <a:srgbClr val="47798C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ackgroundRemoval t="10000" b="90000" l="10000" r="90000">
                        <a14:foregroundMark x1="32813" y1="64063" x2="32813" y2="64063"/>
                        <a14:foregroundMark x1="71875" y1="59375" x2="71875" y2="59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9628" y="5083972"/>
            <a:ext cx="620779" cy="620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53"/>
          <p:cNvPicPr>
            <a:picLocks noChangeAspect="1"/>
          </p:cNvPicPr>
          <p:nvPr/>
        </p:nvPicPr>
        <p:blipFill rotWithShape="1">
          <a:blip r:embed="rId24">
            <a:duotone>
              <a:prstClr val="black"/>
              <a:srgbClr val="47798C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ackgroundRemoval t="45635" b="56085" l="39970" r="45226">
                        <a14:foregroundMark x1="40340" y1="49339" x2="40340" y2="49339"/>
                        <a14:foregroundMark x1="42043" y1="47354" x2="42043" y2="47354"/>
                      </a14:backgroundRemoval>
                    </a14:imgEffect>
                    <a14:imgEffect>
                      <a14:brightnessContrast bright="-91000"/>
                    </a14:imgEffect>
                  </a14:imgLayer>
                </a14:imgProps>
              </a:ext>
            </a:extLst>
          </a:blip>
          <a:srcRect l="39701" t="45441" r="54081" b="42654"/>
          <a:stretch/>
        </p:blipFill>
        <p:spPr>
          <a:xfrm>
            <a:off x="11501379" y="4597868"/>
            <a:ext cx="394838" cy="423040"/>
          </a:xfrm>
          <a:prstGeom prst="rect">
            <a:avLst/>
          </a:prstGeom>
        </p:spPr>
      </p:pic>
      <p:graphicFrame>
        <p:nvGraphicFramePr>
          <p:cNvPr id="60" name="Diagram 59"/>
          <p:cNvGraphicFramePr/>
          <p:nvPr>
            <p:extLst>
              <p:ext uri="{D42A27DB-BD31-4B8C-83A1-F6EECF244321}">
                <p14:modId xmlns:p14="http://schemas.microsoft.com/office/powerpoint/2010/main" val="3505520658"/>
              </p:ext>
            </p:extLst>
          </p:nvPr>
        </p:nvGraphicFramePr>
        <p:xfrm>
          <a:off x="8521795" y="2520854"/>
          <a:ext cx="472970" cy="6051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6" r:lo="rId27" r:qs="rId28" r:cs="rId29"/>
          </a:graphicData>
        </a:graphic>
      </p:graphicFrame>
      <p:cxnSp>
        <p:nvCxnSpPr>
          <p:cNvPr id="70" name="Straight Connector 69"/>
          <p:cNvCxnSpPr/>
          <p:nvPr/>
        </p:nvCxnSpPr>
        <p:spPr>
          <a:xfrm>
            <a:off x="3637608" y="2461205"/>
            <a:ext cx="53800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6" name="Table 7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287418"/>
              </p:ext>
            </p:extLst>
          </p:nvPr>
        </p:nvGraphicFramePr>
        <p:xfrm>
          <a:off x="3046358" y="2558689"/>
          <a:ext cx="4711594" cy="783349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738242"/>
                <a:gridCol w="1054100"/>
                <a:gridCol w="1741353"/>
                <a:gridCol w="1177899"/>
              </a:tblGrid>
              <a:tr h="379909">
                <a:tc rowSpan="2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GB" sz="1200" dirty="0" smtClean="0"/>
                        <a:t>Standard</a:t>
                      </a:r>
                      <a:r>
                        <a:rPr lang="en-GB" sz="1200" baseline="0" dirty="0" smtClean="0"/>
                        <a:t> EOD</a:t>
                      </a:r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Bloomberg</a:t>
                      </a:r>
                      <a:endParaRPr lang="en-GB" sz="12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BF6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IBM17A.NYSE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BF63"/>
                    </a:solidFill>
                  </a:tcPr>
                </a:tc>
              </a:tr>
              <a:tr h="40344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SIX</a:t>
                      </a:r>
                      <a:r>
                        <a:rPr lang="en-GB" sz="1200" baseline="0" dirty="0" smtClean="0"/>
                        <a:t> </a:t>
                      </a:r>
                      <a:r>
                        <a:rPr lang="en-GB" sz="1200" baseline="0" dirty="0" err="1" smtClean="0"/>
                        <a:t>Telekurs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941800</a:t>
                      </a:r>
                      <a:endParaRPr lang="de-AT" sz="12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</a:tr>
            </a:tbl>
          </a:graphicData>
        </a:graphic>
      </p:graphicFrame>
      <p:pic>
        <p:nvPicPr>
          <p:cNvPr id="57" name="Picture 2"/>
          <p:cNvPicPr>
            <a:picLocks noChangeAspect="1" noChangeArrowheads="1"/>
          </p:cNvPicPr>
          <p:nvPr/>
        </p:nvPicPr>
        <p:blipFill rotWithShape="1"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30" t="49735" r="78612" b="39668"/>
          <a:stretch/>
        </p:blipFill>
        <p:spPr bwMode="auto">
          <a:xfrm>
            <a:off x="3126630" y="2624291"/>
            <a:ext cx="601799" cy="633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4610" y="2623931"/>
            <a:ext cx="230400" cy="230400"/>
          </a:xfrm>
          <a:prstGeom prst="rect">
            <a:avLst/>
          </a:prstGeom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3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4195" y="3064370"/>
            <a:ext cx="230400" cy="230400"/>
          </a:xfrm>
          <a:prstGeom prst="rect">
            <a:avLst/>
          </a:prstGeom>
        </p:spPr>
      </p:pic>
      <p:pic>
        <p:nvPicPr>
          <p:cNvPr id="69" name="Picture 68"/>
          <p:cNvPicPr preferRelativeResize="0">
            <a:picLocks/>
          </p:cNvPicPr>
          <p:nvPr>
            <p:custDataLst>
              <p:custData r:id="rId6"/>
            </p:custDataLst>
          </p:nvPr>
        </p:nvPicPr>
        <p:blipFill>
          <a:blip r:embed="rId35">
            <a:lum bright="10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1226" y="2488634"/>
            <a:ext cx="337500" cy="337500"/>
          </a:xfrm>
          <a:prstGeom prst="rect">
            <a:avLst/>
          </a:prstGeom>
        </p:spPr>
      </p:pic>
      <p:graphicFrame>
        <p:nvGraphicFramePr>
          <p:cNvPr id="90" name="Table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4125758"/>
              </p:ext>
            </p:extLst>
          </p:nvPr>
        </p:nvGraphicFramePr>
        <p:xfrm>
          <a:off x="3059670" y="3519286"/>
          <a:ext cx="5554716" cy="2232240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807843"/>
                <a:gridCol w="945787"/>
                <a:gridCol w="927100"/>
                <a:gridCol w="647700"/>
                <a:gridCol w="736600"/>
                <a:gridCol w="1066800"/>
                <a:gridCol w="422886"/>
              </a:tblGrid>
              <a:tr h="379909">
                <a:tc rowSpan="2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r>
                        <a:rPr lang="en-GB" sz="1200" dirty="0" smtClean="0"/>
                        <a:t>CLOSE Standard</a:t>
                      </a:r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Bloomberg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BF6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1" baseline="0" dirty="0" smtClean="0">
                          <a:solidFill>
                            <a:schemeClr val="bg1"/>
                          </a:solidFill>
                        </a:rPr>
                        <a:t>NYSE </a:t>
                      </a:r>
                      <a:endParaRPr lang="de-AT" sz="12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BF6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1" dirty="0" smtClean="0">
                          <a:solidFill>
                            <a:schemeClr val="bg1"/>
                          </a:solidFill>
                        </a:rPr>
                        <a:t>Official Close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BF6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1" dirty="0" smtClean="0">
                          <a:solidFill>
                            <a:schemeClr val="bg1"/>
                          </a:solidFill>
                        </a:rPr>
                        <a:t>10.03.2014</a:t>
                      </a:r>
                      <a:endParaRPr lang="de-AT" sz="12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BF6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1" dirty="0" smtClean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BF63"/>
                    </a:solidFill>
                  </a:tcPr>
                </a:tc>
              </a:tr>
              <a:tr h="40344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Bloomberg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NYSE</a:t>
                      </a:r>
                      <a:endParaRPr lang="de-AT" sz="12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1" dirty="0" smtClean="0">
                          <a:solidFill>
                            <a:schemeClr val="bg1"/>
                          </a:solidFill>
                        </a:rPr>
                        <a:t>Trade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1" dirty="0" smtClean="0">
                          <a:solidFill>
                            <a:schemeClr val="bg1"/>
                          </a:solidFill>
                        </a:rPr>
                        <a:t>10.03.2014</a:t>
                      </a:r>
                      <a:endParaRPr lang="de-AT" sz="12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1" dirty="0" smtClean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</a:tr>
              <a:tr h="40344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Six</a:t>
                      </a:r>
                      <a:r>
                        <a:rPr lang="en-GB" sz="1200" baseline="0" dirty="0" smtClean="0"/>
                        <a:t> </a:t>
                      </a:r>
                      <a:r>
                        <a:rPr lang="en-GB" sz="1200" baseline="0" dirty="0" err="1" smtClean="0"/>
                        <a:t>Telekurs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1" dirty="0" smtClean="0">
                          <a:solidFill>
                            <a:schemeClr val="bg1"/>
                          </a:solidFill>
                        </a:rPr>
                        <a:t>NYSE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1" dirty="0" err="1" smtClean="0">
                          <a:solidFill>
                            <a:schemeClr val="bg1"/>
                          </a:solidFill>
                        </a:rPr>
                        <a:t>LastBid</a:t>
                      </a:r>
                      <a:endParaRPr lang="de-AT" sz="12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1" dirty="0" smtClean="0">
                          <a:solidFill>
                            <a:schemeClr val="bg1"/>
                          </a:solidFill>
                        </a:rPr>
                        <a:t>10.03.2014</a:t>
                      </a:r>
                      <a:endParaRPr lang="de-AT" sz="1200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AT" sz="12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1" dirty="0" smtClean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</a:tr>
              <a:tr h="40344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Six </a:t>
                      </a:r>
                      <a:r>
                        <a:rPr lang="en-GB" sz="1200" dirty="0" err="1" smtClean="0"/>
                        <a:t>Telekurs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1" dirty="0" smtClean="0">
                          <a:solidFill>
                            <a:schemeClr val="bg1"/>
                          </a:solidFill>
                        </a:rPr>
                        <a:t>NYSE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1" dirty="0" err="1" smtClean="0">
                          <a:solidFill>
                            <a:schemeClr val="bg1"/>
                          </a:solidFill>
                        </a:rPr>
                        <a:t>LastMid</a:t>
                      </a:r>
                      <a:endParaRPr lang="de-AT" sz="12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1" dirty="0" smtClean="0">
                          <a:solidFill>
                            <a:schemeClr val="bg1"/>
                          </a:solidFill>
                        </a:rPr>
                        <a:t>10.03.2014</a:t>
                      </a:r>
                      <a:endParaRPr lang="de-AT" sz="1200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AT" sz="12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1" dirty="0" smtClean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</a:tr>
              <a:tr h="40344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CSV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1" dirty="0" smtClean="0">
                          <a:solidFill>
                            <a:schemeClr val="bg1"/>
                          </a:solidFill>
                        </a:rPr>
                        <a:t>NYSE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1" dirty="0" smtClean="0">
                          <a:solidFill>
                            <a:schemeClr val="bg1"/>
                          </a:solidFill>
                        </a:rPr>
                        <a:t>Trade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1" dirty="0" smtClean="0">
                          <a:solidFill>
                            <a:schemeClr val="bg1"/>
                          </a:solidFill>
                        </a:rPr>
                        <a:t>10.03.2014</a:t>
                      </a:r>
                      <a:endParaRPr lang="de-AT" sz="1200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AT" sz="12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1" dirty="0" smtClean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</a:tr>
            </a:tbl>
          </a:graphicData>
        </a:graphic>
      </p:graphicFrame>
      <p:pic>
        <p:nvPicPr>
          <p:cNvPr id="91" name="Picture 2"/>
          <p:cNvPicPr>
            <a:picLocks noChangeAspect="1" noChangeArrowheads="1"/>
          </p:cNvPicPr>
          <p:nvPr/>
        </p:nvPicPr>
        <p:blipFill rotWithShape="1"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99" t="48794" r="67025" b="39054"/>
          <a:stretch/>
        </p:blipFill>
        <p:spPr bwMode="auto">
          <a:xfrm>
            <a:off x="3126630" y="4358424"/>
            <a:ext cx="594900" cy="702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" name="Picture 91"/>
          <p:cNvPicPr>
            <a:picLocks noChangeAspect="1"/>
          </p:cNvPicPr>
          <p:nvPr/>
        </p:nvPicPr>
        <p:blipFill>
          <a:blip r:embed="rId3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4195" y="4805008"/>
            <a:ext cx="230400" cy="230400"/>
          </a:xfrm>
          <a:prstGeom prst="rect">
            <a:avLst/>
          </a:prstGeom>
        </p:spPr>
      </p:pic>
      <p:pic>
        <p:nvPicPr>
          <p:cNvPr id="93" name="Picture 2" descr="C:\Users\t-dantay\Documents\First24\checkcircle1.png"/>
          <p:cNvPicPr>
            <a:picLocks noChangeAspect="1" noChangeArrowheads="1"/>
          </p:cNvPicPr>
          <p:nvPr>
            <p:custDataLst>
              <p:custData r:id="rId7"/>
            </p:custDataLst>
          </p:nvPr>
        </p:nvPicPr>
        <p:blipFill>
          <a:blip r:embed="rId3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5986" y="3603171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4" name="Picture 93"/>
          <p:cNvPicPr preferRelativeResize="0">
            <a:picLocks/>
          </p:cNvPicPr>
          <p:nvPr>
            <p:custDataLst>
              <p:custData r:id="rId8"/>
            </p:custDataLst>
          </p:nvPr>
        </p:nvPicPr>
        <p:blipFill>
          <a:blip r:embed="rId35">
            <a:lum bright="10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1226" y="3465484"/>
            <a:ext cx="337500" cy="337500"/>
          </a:xfrm>
          <a:prstGeom prst="rect">
            <a:avLst/>
          </a:prstGeom>
        </p:spPr>
      </p:pic>
      <p:pic>
        <p:nvPicPr>
          <p:cNvPr id="95" name="Picture 2" descr="C:\Users\t-dantay\Documents\Placeholders\user.png"/>
          <p:cNvPicPr>
            <a:picLocks noChangeAspect="1" noChangeArrowheads="1"/>
          </p:cNvPicPr>
          <p:nvPr>
            <p:custDataLst>
              <p:custData r:id="rId9"/>
            </p:custDataLst>
          </p:nvPr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1300" y="1601511"/>
            <a:ext cx="209006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8" name="Picture 97"/>
          <p:cNvPicPr preferRelativeResize="0">
            <a:picLocks/>
          </p:cNvPicPr>
          <p:nvPr>
            <p:custDataLst>
              <p:custData r:id="rId10"/>
            </p:custDataLst>
          </p:nvPr>
        </p:nvPicPr>
        <p:blipFill>
          <a:blip r:embed="rId3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8488" y="681289"/>
            <a:ext cx="337500" cy="337500"/>
          </a:xfrm>
          <a:prstGeom prst="rect">
            <a:avLst/>
          </a:prstGeom>
        </p:spPr>
      </p:pic>
      <p:sp>
        <p:nvSpPr>
          <p:cNvPr id="99" name="Rounded Rectangle 98"/>
          <p:cNvSpPr/>
          <p:nvPr/>
        </p:nvSpPr>
        <p:spPr>
          <a:xfrm>
            <a:off x="223200" y="921189"/>
            <a:ext cx="2443315" cy="44319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en-GB" sz="1800" dirty="0" smtClean="0"/>
              <a:t>Golden Price</a:t>
            </a:r>
            <a:endParaRPr lang="en-GB" sz="1800" dirty="0"/>
          </a:p>
        </p:txBody>
      </p:sp>
      <p:grpSp>
        <p:nvGrpSpPr>
          <p:cNvPr id="100" name="Group 99"/>
          <p:cNvGrpSpPr/>
          <p:nvPr/>
        </p:nvGrpSpPr>
        <p:grpSpPr>
          <a:xfrm>
            <a:off x="209399" y="922325"/>
            <a:ext cx="453600" cy="453600"/>
            <a:chOff x="3631219" y="1589230"/>
            <a:chExt cx="594000" cy="597006"/>
          </a:xfrm>
        </p:grpSpPr>
        <p:sp>
          <p:nvSpPr>
            <p:cNvPr id="101" name="Rectangle 100"/>
            <p:cNvSpPr/>
            <p:nvPr userDrawn="1"/>
          </p:nvSpPr>
          <p:spPr>
            <a:xfrm>
              <a:off x="3631219" y="1589230"/>
              <a:ext cx="594000" cy="594000"/>
            </a:xfrm>
            <a:prstGeom prst="rect">
              <a:avLst/>
            </a:prstGeom>
            <a:solidFill>
              <a:srgbClr val="47798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2" name="Picture 18" descr="Ecommerce Price tag icon"/>
            <p:cNvPicPr>
              <a:picLocks noChangeAspect="1" noChangeArrowheads="1"/>
            </p:cNvPicPr>
            <p:nvPr userDrawn="1"/>
          </p:nvPicPr>
          <p:blipFill>
            <a:blip r:embed="rId39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7091" y="1623981"/>
              <a:ext cx="562255" cy="5622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3" name="Group 102"/>
          <p:cNvGrpSpPr/>
          <p:nvPr/>
        </p:nvGrpSpPr>
        <p:grpSpPr>
          <a:xfrm>
            <a:off x="4628400" y="2177090"/>
            <a:ext cx="210300" cy="216499"/>
            <a:chOff x="3423684" y="2137386"/>
            <a:chExt cx="594000" cy="682188"/>
          </a:xfrm>
        </p:grpSpPr>
        <p:sp>
          <p:nvSpPr>
            <p:cNvPr id="104" name="Rectangle 103"/>
            <p:cNvSpPr/>
            <p:nvPr userDrawn="1"/>
          </p:nvSpPr>
          <p:spPr>
            <a:xfrm>
              <a:off x="3423684" y="2137386"/>
              <a:ext cx="594000" cy="667520"/>
            </a:xfrm>
            <a:prstGeom prst="rect">
              <a:avLst/>
            </a:prstGeom>
            <a:solidFill>
              <a:srgbClr val="47798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5" name="Picture 104"/>
            <p:cNvPicPr>
              <a:picLocks noChangeAspect="1"/>
            </p:cNvPicPr>
            <p:nvPr userDrawn="1"/>
          </p:nvPicPr>
          <p:blipFill rotWithShape="1">
            <a:blip r:embed="rId40">
              <a:extLst>
                <a:ext uri="{BEBA8EAE-BF5A-486C-A8C5-ECC9F3942E4B}">
                  <a14:imgProps xmlns:a14="http://schemas.microsoft.com/office/drawing/2010/main">
                    <a14:imgLayer r:embed="rId25">
                      <a14:imgEffect>
                        <a14:backgroundRemoval t="24735" b="35714" l="17098" r="21021">
                          <a14:foregroundMark x1="18283" y1="33466" x2="18283" y2="33466"/>
                        </a14:backgroundRemoval>
                      </a14:imgEffect>
                      <a14:imgEffect>
                        <a14:sharpenSoften amount="15000"/>
                      </a14:imgEffect>
                      <a14:imgEffect>
                        <a14:brightnessContrast contrast="6000"/>
                      </a14:imgEffect>
                    </a14:imgLayer>
                  </a14:imgProps>
                </a:ext>
              </a:extLst>
            </a:blip>
            <a:srcRect l="16634" t="24056" r="78481" b="62981"/>
            <a:stretch/>
          </p:blipFill>
          <p:spPr>
            <a:xfrm>
              <a:off x="3528548" y="2152054"/>
              <a:ext cx="449554" cy="667520"/>
            </a:xfrm>
            <a:prstGeom prst="rect">
              <a:avLst/>
            </a:prstGeom>
          </p:spPr>
        </p:pic>
      </p:grpSp>
      <p:pic>
        <p:nvPicPr>
          <p:cNvPr id="106" name="Picture 105"/>
          <p:cNvPicPr>
            <a:picLocks noChangeAspect="1"/>
          </p:cNvPicPr>
          <p:nvPr/>
        </p:nvPicPr>
        <p:blipFill>
          <a:blip r:embed="rId21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222" y="2193481"/>
            <a:ext cx="182753" cy="182753"/>
          </a:xfrm>
          <a:prstGeom prst="rect">
            <a:avLst/>
          </a:prstGeom>
        </p:spPr>
      </p:pic>
      <p:grpSp>
        <p:nvGrpSpPr>
          <p:cNvPr id="107" name="Group 106"/>
          <p:cNvGrpSpPr/>
          <p:nvPr/>
        </p:nvGrpSpPr>
        <p:grpSpPr>
          <a:xfrm>
            <a:off x="7631090" y="2166736"/>
            <a:ext cx="262313" cy="257951"/>
            <a:chOff x="3991917" y="5510609"/>
            <a:chExt cx="453600" cy="453600"/>
          </a:xfrm>
        </p:grpSpPr>
        <p:sp>
          <p:nvSpPr>
            <p:cNvPr id="108" name="Rectangle 107"/>
            <p:cNvSpPr/>
            <p:nvPr userDrawn="1"/>
          </p:nvSpPr>
          <p:spPr>
            <a:xfrm>
              <a:off x="3991917" y="5510609"/>
              <a:ext cx="453600" cy="453600"/>
            </a:xfrm>
            <a:prstGeom prst="rect">
              <a:avLst/>
            </a:prstGeom>
            <a:solidFill>
              <a:srgbClr val="47798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9" name="Picture 108"/>
            <p:cNvPicPr>
              <a:picLocks noChangeAspect="1"/>
            </p:cNvPicPr>
            <p:nvPr/>
          </p:nvPicPr>
          <p:blipFill>
            <a:blip r:embed="rId41" cstate="print">
              <a:extLst>
                <a:ext uri="{BEBA8EAE-BF5A-486C-A8C5-ECC9F3942E4B}">
                  <a14:imgProps xmlns:a14="http://schemas.microsoft.com/office/drawing/2010/main">
                    <a14:imgLayer r:embed="rId42">
                      <a14:imgEffect>
                        <a14:brightnessContrast bright="100000" contrast="-2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6299" y="5574522"/>
              <a:ext cx="338887" cy="338887"/>
            </a:xfrm>
            <a:prstGeom prst="rect">
              <a:avLst/>
            </a:prstGeom>
          </p:spPr>
        </p:pic>
      </p:grpSp>
      <p:sp>
        <p:nvSpPr>
          <p:cNvPr id="110" name="Isosceles Triangle 109"/>
          <p:cNvSpPr/>
          <p:nvPr/>
        </p:nvSpPr>
        <p:spPr>
          <a:xfrm>
            <a:off x="7653856" y="1902300"/>
            <a:ext cx="1312312" cy="215925"/>
          </a:xfrm>
          <a:prstGeom prst="triangle">
            <a:avLst/>
          </a:prstGeom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719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ound Same Side Corner Rectangle 73"/>
          <p:cNvSpPr/>
          <p:nvPr/>
        </p:nvSpPr>
        <p:spPr>
          <a:xfrm>
            <a:off x="9226868" y="946391"/>
            <a:ext cx="2720268" cy="322601"/>
          </a:xfrm>
          <a:prstGeom prst="round2Same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70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 smtClean="0"/>
              <a:t>History</a:t>
            </a:r>
            <a:endParaRPr lang="en-GB" sz="1400" dirty="0"/>
          </a:p>
        </p:txBody>
      </p:sp>
      <p:cxnSp>
        <p:nvCxnSpPr>
          <p:cNvPr id="75" name="Straight Connector 74"/>
          <p:cNvCxnSpPr/>
          <p:nvPr/>
        </p:nvCxnSpPr>
        <p:spPr>
          <a:xfrm>
            <a:off x="9109506" y="813191"/>
            <a:ext cx="0" cy="450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9226868" y="1296628"/>
            <a:ext cx="2711483" cy="182940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sz="1400" dirty="0" smtClean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	</a:t>
            </a:r>
            <a:endParaRPr lang="en-GB" sz="1400" dirty="0">
              <a:solidFill>
                <a:schemeClr val="tx2"/>
              </a:solidFill>
            </a:endParaRPr>
          </a:p>
        </p:txBody>
      </p:sp>
      <p:pic>
        <p:nvPicPr>
          <p:cNvPr id="66" name="Picture 65"/>
          <p:cNvPicPr preferRelativeResize="0">
            <a:picLocks/>
          </p:cNvPicPr>
          <p:nvPr>
            <p:custDataLst>
              <p:custData r:id="rId1"/>
            </p:custDataLst>
          </p:nvPr>
        </p:nvPicPr>
        <p:blipFill>
          <a:blip r:embed="rId1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9296" y="960594"/>
            <a:ext cx="337500" cy="337500"/>
          </a:xfrm>
          <a:prstGeom prst="rect">
            <a:avLst/>
          </a:prstGeom>
          <a:ln>
            <a:noFill/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5"/>
          <a:srcRect l="6082" t="24903" r="78904" b="58405"/>
          <a:stretch/>
        </p:blipFill>
        <p:spPr>
          <a:xfrm>
            <a:off x="9230719" y="1271775"/>
            <a:ext cx="2712118" cy="1821676"/>
          </a:xfrm>
          <a:prstGeom prst="rect">
            <a:avLst/>
          </a:prstGeom>
        </p:spPr>
      </p:pic>
      <p:pic>
        <p:nvPicPr>
          <p:cNvPr id="2052" name="Picture 4" descr="https://cdn2.iconfinder.com/data/icons/rcons-finance-color/512/coin-512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118" y="1465628"/>
            <a:ext cx="601799" cy="601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9901489"/>
              </p:ext>
            </p:extLst>
          </p:nvPr>
        </p:nvGraphicFramePr>
        <p:xfrm>
          <a:off x="4321403" y="1440533"/>
          <a:ext cx="4124328" cy="403440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2062164"/>
                <a:gridCol w="2062164"/>
              </a:tblGrid>
              <a:tr h="403440">
                <a:tc>
                  <a:txBody>
                    <a:bodyPr/>
                    <a:lstStyle/>
                    <a:p>
                      <a:r>
                        <a:rPr lang="de-AT" sz="1200" dirty="0" smtClean="0"/>
                        <a:t>Price</a:t>
                      </a:r>
                      <a:r>
                        <a:rPr lang="de-AT" sz="1200" baseline="0" dirty="0" smtClean="0"/>
                        <a:t> Value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1" dirty="0" smtClean="0">
                          <a:solidFill>
                            <a:schemeClr val="tx2"/>
                          </a:solidFill>
                        </a:rPr>
                        <a:t>187,24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35" name="Picture 2" descr="C:\Users\t-dantay\Documents\First24\question1.png"/>
          <p:cNvPicPr>
            <a:picLocks noChangeAspect="1" noChangeArrowheads="1"/>
          </p:cNvPicPr>
          <p:nvPr>
            <p:custDataLst>
              <p:custData r:id="rId2"/>
            </p:custDataLst>
          </p:nvPr>
        </p:nvPicPr>
        <p:blipFill>
          <a:blip r:embed="rId17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7650" y="982045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C:\Users\t-dantay\Documents\First24\question1.png"/>
          <p:cNvPicPr>
            <a:picLocks noChangeAspect="1" noChangeArrowheads="1"/>
          </p:cNvPicPr>
          <p:nvPr>
            <p:custDataLst>
              <p:custData r:id="rId3"/>
            </p:custDataLst>
          </p:nvPr>
        </p:nvPicPr>
        <p:blipFill>
          <a:blip r:embed="rId17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9187" y="1343502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C:\Users\t-dantay\Documents\First24\question1.png"/>
          <p:cNvPicPr>
            <a:picLocks noChangeAspect="1" noChangeArrowheads="1"/>
          </p:cNvPicPr>
          <p:nvPr>
            <p:custDataLst>
              <p:custData r:id="rId4"/>
            </p:custDataLst>
          </p:nvPr>
        </p:nvPicPr>
        <p:blipFill>
          <a:blip r:embed="rId17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6889" y="95682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3959" y="993191"/>
            <a:ext cx="230400" cy="211200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590" y="993191"/>
            <a:ext cx="230400" cy="211200"/>
          </a:xfrm>
          <a:prstGeom prst="rect">
            <a:avLst/>
          </a:prstGeom>
        </p:spPr>
      </p:pic>
      <p:pic>
        <p:nvPicPr>
          <p:cNvPr id="2060" name="Picture 12" descr="https://encrypted-tbn1.gstatic.com/images?q=tbn:ANd9GcSfkcGdqS21UZI7mGuRBlDe-lufdMFjm5vknQ5vtygdPJ88C-Au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5203" y="993190"/>
            <a:ext cx="216111" cy="216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share 2 icon"/>
          <p:cNvPicPr>
            <a:picLocks noChangeAspect="1" noChangeArrowheads="1"/>
          </p:cNvPicPr>
          <p:nvPr/>
        </p:nvPicPr>
        <p:blipFill>
          <a:blip r:embed="rId21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8786" y="993190"/>
            <a:ext cx="230401" cy="23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Connector 12"/>
          <p:cNvCxnSpPr/>
          <p:nvPr/>
        </p:nvCxnSpPr>
        <p:spPr>
          <a:xfrm flipV="1">
            <a:off x="6417712" y="1262447"/>
            <a:ext cx="2073148" cy="93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icture 58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7059" y="1610202"/>
            <a:ext cx="230400" cy="230400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2918328" y="2130352"/>
            <a:ext cx="6138215" cy="4126672"/>
          </a:xfrm>
          <a:prstGeom prst="rect">
            <a:avLst/>
          </a:prstGeom>
          <a:noFill/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de-AT" sz="1400" b="1" dirty="0" err="1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Automatically</a:t>
            </a:r>
            <a:r>
              <a:rPr lang="de-AT" sz="1400" b="1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sel. |</a:t>
            </a:r>
            <a:r>
              <a:rPr lang="de-AT" sz="1400" dirty="0">
                <a:latin typeface="Segoe UI" panose="020B0502040204020203" pitchFamily="34" charset="0"/>
                <a:cs typeface="Segoe UI" panose="020B0502040204020203" pitchFamily="34" charset="0"/>
              </a:rPr>
              <a:t>      </a:t>
            </a:r>
            <a:r>
              <a:rPr lang="de-AT" sz="1400" b="1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Standard EOD |      </a:t>
            </a:r>
            <a:r>
              <a:rPr lang="de-AT" sz="1400" b="1" dirty="0" err="1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USBonds_SS</a:t>
            </a:r>
            <a:r>
              <a:rPr lang="de-AT" sz="1400" b="1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|       </a:t>
            </a:r>
            <a:r>
              <a:rPr lang="de-AT" sz="1400" b="1" dirty="0" err="1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USBonds</a:t>
            </a:r>
            <a:endParaRPr lang="de-AT" sz="1400" dirty="0">
              <a:solidFill>
                <a:schemeClr val="tx2"/>
              </a:solidFill>
            </a:endParaRPr>
          </a:p>
        </p:txBody>
      </p:sp>
      <p:sp>
        <p:nvSpPr>
          <p:cNvPr id="41" name="Round Same Side Corner Rectangle 40"/>
          <p:cNvSpPr/>
          <p:nvPr/>
        </p:nvSpPr>
        <p:spPr>
          <a:xfrm>
            <a:off x="9209098" y="3322519"/>
            <a:ext cx="2720268" cy="322601"/>
          </a:xfrm>
          <a:prstGeom prst="round2Same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70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 smtClean="0"/>
              <a:t>Parameterisation</a:t>
            </a:r>
            <a:endParaRPr lang="en-GB" sz="1400" dirty="0"/>
          </a:p>
        </p:txBody>
      </p:sp>
      <p:sp>
        <p:nvSpPr>
          <p:cNvPr id="42" name="Rectangle 41"/>
          <p:cNvSpPr/>
          <p:nvPr/>
        </p:nvSpPr>
        <p:spPr>
          <a:xfrm>
            <a:off x="9211669" y="3645119"/>
            <a:ext cx="2711483" cy="195868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sz="1400" b="1" dirty="0" err="1" smtClean="0">
                <a:solidFill>
                  <a:schemeClr val="tx2"/>
                </a:solidFill>
              </a:rPr>
              <a:t>Policy</a:t>
            </a:r>
            <a:r>
              <a:rPr lang="en-GB" sz="1400" b="1" dirty="0" smtClean="0">
                <a:solidFill>
                  <a:schemeClr val="tx2"/>
                </a:solidFill>
              </a:rPr>
              <a:t>: </a:t>
            </a:r>
            <a:r>
              <a:rPr lang="en-GB" sz="1400" dirty="0" smtClean="0">
                <a:solidFill>
                  <a:schemeClr val="tx2"/>
                </a:solidFill>
              </a:rPr>
              <a:t>Standard EOD</a:t>
            </a:r>
            <a:endParaRPr lang="de-AT" sz="1400" dirty="0" smtClean="0">
              <a:solidFill>
                <a:schemeClr val="tx2"/>
              </a:solidFill>
            </a:endParaRPr>
          </a:p>
          <a:p>
            <a:r>
              <a:rPr lang="de-AT" sz="1400" b="1" dirty="0" err="1" smtClean="0">
                <a:solidFill>
                  <a:schemeClr val="tx2"/>
                </a:solidFill>
              </a:rPr>
              <a:t>Subset</a:t>
            </a:r>
            <a:r>
              <a:rPr lang="de-AT" sz="1400" dirty="0" smtClean="0">
                <a:solidFill>
                  <a:schemeClr val="tx2"/>
                </a:solidFill>
              </a:rPr>
              <a:t>: </a:t>
            </a:r>
            <a:r>
              <a:rPr lang="de-AT" sz="1400" dirty="0" err="1" smtClean="0">
                <a:solidFill>
                  <a:schemeClr val="tx2"/>
                </a:solidFill>
              </a:rPr>
              <a:t>USBonds_SS</a:t>
            </a:r>
            <a:endParaRPr lang="de-AT" sz="1400" dirty="0">
              <a:solidFill>
                <a:schemeClr val="tx2"/>
              </a:solidFill>
            </a:endParaRPr>
          </a:p>
          <a:p>
            <a:r>
              <a:rPr lang="de-AT" sz="1400" b="1" dirty="0" err="1" smtClean="0">
                <a:solidFill>
                  <a:schemeClr val="tx2"/>
                </a:solidFill>
              </a:rPr>
              <a:t>Pricing</a:t>
            </a:r>
            <a:r>
              <a:rPr lang="de-AT" sz="1400" b="1" dirty="0" smtClean="0">
                <a:solidFill>
                  <a:schemeClr val="tx2"/>
                </a:solidFill>
              </a:rPr>
              <a:t> </a:t>
            </a:r>
            <a:r>
              <a:rPr lang="de-AT" sz="1400" b="1" dirty="0" err="1" smtClean="0">
                <a:solidFill>
                  <a:schemeClr val="tx2"/>
                </a:solidFill>
              </a:rPr>
              <a:t>Method</a:t>
            </a:r>
            <a:r>
              <a:rPr lang="de-DE" sz="1400" b="1" dirty="0" smtClean="0">
                <a:solidFill>
                  <a:schemeClr val="tx2"/>
                </a:solidFill>
              </a:rPr>
              <a:t>:</a:t>
            </a:r>
            <a:r>
              <a:rPr lang="de-DE" sz="1400" dirty="0" smtClean="0">
                <a:solidFill>
                  <a:schemeClr val="tx2"/>
                </a:solidFill>
              </a:rPr>
              <a:t> US Bonds</a:t>
            </a:r>
          </a:p>
          <a:p>
            <a:endParaRPr lang="de-DE" sz="1400" b="1" dirty="0" smtClean="0">
              <a:solidFill>
                <a:schemeClr val="tx2"/>
              </a:solidFill>
            </a:endParaRPr>
          </a:p>
          <a:p>
            <a:r>
              <a:rPr lang="de-DE" sz="1400" b="1" dirty="0" smtClean="0">
                <a:solidFill>
                  <a:schemeClr val="tx2"/>
                </a:solidFill>
              </a:rPr>
              <a:t>Request Profile:</a:t>
            </a:r>
            <a:r>
              <a:rPr lang="de-DE" sz="1400" dirty="0" smtClean="0">
                <a:solidFill>
                  <a:schemeClr val="tx2"/>
                </a:solidFill>
              </a:rPr>
              <a:t> Standard EOD</a:t>
            </a:r>
          </a:p>
          <a:p>
            <a:r>
              <a:rPr lang="de-DE" sz="1400" b="1" dirty="0" err="1" smtClean="0">
                <a:solidFill>
                  <a:schemeClr val="tx2"/>
                </a:solidFill>
              </a:rPr>
              <a:t>Selection</a:t>
            </a:r>
            <a:r>
              <a:rPr lang="de-DE" sz="1400" b="1" dirty="0" smtClean="0">
                <a:solidFill>
                  <a:schemeClr val="tx2"/>
                </a:solidFill>
              </a:rPr>
              <a:t> Profile:</a:t>
            </a:r>
            <a:r>
              <a:rPr lang="de-DE" sz="1400" dirty="0" smtClean="0">
                <a:solidFill>
                  <a:schemeClr val="tx2"/>
                </a:solidFill>
              </a:rPr>
              <a:t> CLOSE </a:t>
            </a:r>
            <a:r>
              <a:rPr lang="de-DE" sz="1400" dirty="0" err="1" smtClean="0">
                <a:solidFill>
                  <a:schemeClr val="tx2"/>
                </a:solidFill>
              </a:rPr>
              <a:t>Sta</a:t>
            </a:r>
            <a:r>
              <a:rPr lang="de-DE" sz="1400" dirty="0" smtClean="0">
                <a:solidFill>
                  <a:schemeClr val="tx2"/>
                </a:solidFill>
              </a:rPr>
              <a:t>…</a:t>
            </a:r>
            <a:endParaRPr lang="de-DE" sz="1400" dirty="0">
              <a:solidFill>
                <a:schemeClr val="tx2"/>
              </a:solidFill>
            </a:endParaRPr>
          </a:p>
          <a:p>
            <a:r>
              <a:rPr lang="de-AT" sz="1400" b="1" dirty="0" err="1" smtClean="0">
                <a:solidFill>
                  <a:schemeClr val="tx2"/>
                </a:solidFill>
              </a:rPr>
              <a:t>Plausibility</a:t>
            </a:r>
            <a:r>
              <a:rPr lang="de-AT" sz="1400" b="1" dirty="0" smtClean="0">
                <a:solidFill>
                  <a:schemeClr val="tx2"/>
                </a:solidFill>
              </a:rPr>
              <a:t> Profile:</a:t>
            </a:r>
            <a:r>
              <a:rPr lang="de-AT" sz="1400" dirty="0" smtClean="0">
                <a:solidFill>
                  <a:schemeClr val="tx2"/>
                </a:solidFill>
              </a:rPr>
              <a:t> Standard…</a:t>
            </a:r>
            <a:endParaRPr lang="de-AT" sz="1400" dirty="0">
              <a:solidFill>
                <a:schemeClr val="tx2"/>
              </a:solidFill>
            </a:endParaRPr>
          </a:p>
          <a:p>
            <a:endParaRPr lang="de-AT" sz="1400" b="1" dirty="0" smtClean="0">
              <a:solidFill>
                <a:schemeClr val="tx2"/>
              </a:solidFill>
            </a:endParaRPr>
          </a:p>
          <a:p>
            <a:r>
              <a:rPr lang="de-AT" sz="1400" b="1" dirty="0" smtClean="0">
                <a:solidFill>
                  <a:schemeClr val="tx2"/>
                </a:solidFill>
              </a:rPr>
              <a:t>Benchmark:</a:t>
            </a:r>
            <a:r>
              <a:rPr lang="de-AT" sz="1400" dirty="0">
                <a:solidFill>
                  <a:schemeClr val="tx2"/>
                </a:solidFill>
              </a:rPr>
              <a:t>	</a:t>
            </a:r>
            <a:r>
              <a:rPr lang="en-GB" sz="1400" dirty="0">
                <a:solidFill>
                  <a:schemeClr val="tx2"/>
                </a:solidFill>
              </a:rPr>
              <a:t>FTSE </a:t>
            </a:r>
            <a:r>
              <a:rPr lang="en-GB" sz="1400" dirty="0" smtClean="0">
                <a:solidFill>
                  <a:schemeClr val="tx2"/>
                </a:solidFill>
              </a:rPr>
              <a:t>Global Cor...</a:t>
            </a:r>
            <a:endParaRPr lang="en-GB" sz="1400" dirty="0">
              <a:solidFill>
                <a:schemeClr val="tx2"/>
              </a:solidFill>
            </a:endParaRPr>
          </a:p>
          <a:p>
            <a:endParaRPr lang="de-AT" sz="1400" dirty="0">
              <a:solidFill>
                <a:schemeClr val="tx2"/>
              </a:solidFill>
            </a:endParaRPr>
          </a:p>
          <a:p>
            <a:endParaRPr lang="de-AT" sz="1400" dirty="0">
              <a:solidFill>
                <a:schemeClr val="tx2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dirty="0">
              <a:solidFill>
                <a:schemeClr val="tx2"/>
              </a:solidFill>
            </a:endParaRPr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2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5725" y="3746072"/>
            <a:ext cx="366146" cy="366146"/>
          </a:xfrm>
          <a:prstGeom prst="rect">
            <a:avLst/>
          </a:prstGeom>
        </p:spPr>
      </p:pic>
      <p:pic>
        <p:nvPicPr>
          <p:cNvPr id="44" name="Picture 2" descr="C:\Users\t-dantay\Documents\First24\question1.png"/>
          <p:cNvPicPr>
            <a:picLocks noChangeAspect="1" noChangeArrowheads="1"/>
          </p:cNvPicPr>
          <p:nvPr>
            <p:custDataLst>
              <p:custData r:id="rId5"/>
            </p:custDataLst>
          </p:nvPr>
        </p:nvPicPr>
        <p:blipFill>
          <a:blip r:embed="rId17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9550" y="3382631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9" name="Straight Connector 48"/>
          <p:cNvCxnSpPr/>
          <p:nvPr/>
        </p:nvCxnSpPr>
        <p:spPr>
          <a:xfrm>
            <a:off x="9226868" y="4422702"/>
            <a:ext cx="27114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9236393" y="5210102"/>
            <a:ext cx="27114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3" name="Picture 10" descr="Chart Icon - chart, diagram, graph, performance, benchmark, blue"/>
          <p:cNvPicPr>
            <a:picLocks noChangeAspect="1" noChangeArrowheads="1"/>
          </p:cNvPicPr>
          <p:nvPr/>
        </p:nvPicPr>
        <p:blipFill>
          <a:blip r:embed="rId24">
            <a:duotone>
              <a:prstClr val="black"/>
              <a:srgbClr val="47798C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ackgroundRemoval t="10000" b="90000" l="10000" r="90000">
                        <a14:foregroundMark x1="32813" y1="64063" x2="32813" y2="64063"/>
                        <a14:foregroundMark x1="71875" y1="59375" x2="71875" y2="59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9628" y="5083974"/>
            <a:ext cx="620779" cy="620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53"/>
          <p:cNvPicPr>
            <a:picLocks noChangeAspect="1"/>
          </p:cNvPicPr>
          <p:nvPr/>
        </p:nvPicPr>
        <p:blipFill rotWithShape="1">
          <a:blip r:embed="rId26">
            <a:duotone>
              <a:prstClr val="black"/>
              <a:srgbClr val="47798C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ackgroundRemoval t="45635" b="56085" l="39970" r="45226">
                        <a14:foregroundMark x1="40340" y1="49339" x2="40340" y2="49339"/>
                        <a14:foregroundMark x1="42043" y1="47354" x2="42043" y2="47354"/>
                      </a14:backgroundRemoval>
                    </a14:imgEffect>
                    <a14:imgEffect>
                      <a14:brightnessContrast bright="-91000"/>
                    </a14:imgEffect>
                  </a14:imgLayer>
                </a14:imgProps>
              </a:ext>
            </a:extLst>
          </a:blip>
          <a:srcRect l="39701" t="45441" r="54081" b="42654"/>
          <a:stretch/>
        </p:blipFill>
        <p:spPr>
          <a:xfrm>
            <a:off x="11501379" y="4597870"/>
            <a:ext cx="394838" cy="423040"/>
          </a:xfrm>
          <a:prstGeom prst="rect">
            <a:avLst/>
          </a:prstGeom>
        </p:spPr>
      </p:pic>
      <p:graphicFrame>
        <p:nvGraphicFramePr>
          <p:cNvPr id="60" name="Diagram 59"/>
          <p:cNvGraphicFramePr/>
          <p:nvPr>
            <p:extLst>
              <p:ext uri="{D42A27DB-BD31-4B8C-83A1-F6EECF244321}">
                <p14:modId xmlns:p14="http://schemas.microsoft.com/office/powerpoint/2010/main" val="2306504539"/>
              </p:ext>
            </p:extLst>
          </p:nvPr>
        </p:nvGraphicFramePr>
        <p:xfrm>
          <a:off x="8521795" y="2520856"/>
          <a:ext cx="472970" cy="6051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8" r:lo="rId29" r:qs="rId30" r:cs="rId31"/>
          </a:graphicData>
        </a:graphic>
      </p:graphicFrame>
      <p:cxnSp>
        <p:nvCxnSpPr>
          <p:cNvPr id="70" name="Straight Connector 69"/>
          <p:cNvCxnSpPr/>
          <p:nvPr/>
        </p:nvCxnSpPr>
        <p:spPr>
          <a:xfrm>
            <a:off x="3637608" y="2461207"/>
            <a:ext cx="53800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6" name="Table 7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1828494"/>
              </p:ext>
            </p:extLst>
          </p:nvPr>
        </p:nvGraphicFramePr>
        <p:xfrm>
          <a:off x="3046358" y="2558691"/>
          <a:ext cx="4711594" cy="783349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738242"/>
                <a:gridCol w="1054100"/>
                <a:gridCol w="1741353"/>
                <a:gridCol w="1177899"/>
              </a:tblGrid>
              <a:tr h="379909">
                <a:tc rowSpan="2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GB" sz="1200" dirty="0" smtClean="0"/>
                        <a:t>Standard</a:t>
                      </a:r>
                      <a:r>
                        <a:rPr lang="en-GB" sz="1200" baseline="0" dirty="0" smtClean="0"/>
                        <a:t> EOD</a:t>
                      </a:r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Bloomberg</a:t>
                      </a:r>
                      <a:endParaRPr lang="en-GB" sz="12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BF6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IBM17A.NYSE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BF63"/>
                    </a:solidFill>
                  </a:tcPr>
                </a:tc>
              </a:tr>
              <a:tr h="40344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SIX</a:t>
                      </a:r>
                      <a:r>
                        <a:rPr lang="en-GB" sz="1200" baseline="0" dirty="0" smtClean="0"/>
                        <a:t> </a:t>
                      </a:r>
                      <a:r>
                        <a:rPr lang="en-GB" sz="1200" baseline="0" dirty="0" err="1" smtClean="0"/>
                        <a:t>Telekurs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941800</a:t>
                      </a:r>
                      <a:endParaRPr lang="de-AT" sz="12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</a:tr>
            </a:tbl>
          </a:graphicData>
        </a:graphic>
      </p:graphicFrame>
      <p:pic>
        <p:nvPicPr>
          <p:cNvPr id="57" name="Picture 2"/>
          <p:cNvPicPr>
            <a:picLocks noChangeAspect="1" noChangeArrowheads="1"/>
          </p:cNvPicPr>
          <p:nvPr/>
        </p:nvPicPr>
        <p:blipFill rotWithShape="1"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30" t="49735" r="78612" b="39668"/>
          <a:stretch/>
        </p:blipFill>
        <p:spPr bwMode="auto">
          <a:xfrm>
            <a:off x="3126630" y="2624293"/>
            <a:ext cx="601799" cy="633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4610" y="2623933"/>
            <a:ext cx="230400" cy="230400"/>
          </a:xfrm>
          <a:prstGeom prst="rect">
            <a:avLst/>
          </a:prstGeom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3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6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4195" y="3064372"/>
            <a:ext cx="230400" cy="230400"/>
          </a:xfrm>
          <a:prstGeom prst="rect">
            <a:avLst/>
          </a:prstGeom>
        </p:spPr>
      </p:pic>
      <p:pic>
        <p:nvPicPr>
          <p:cNvPr id="69" name="Picture 68"/>
          <p:cNvPicPr preferRelativeResize="0">
            <a:picLocks/>
          </p:cNvPicPr>
          <p:nvPr>
            <p:custDataLst>
              <p:custData r:id="rId6"/>
            </p:custDataLst>
          </p:nvPr>
        </p:nvPicPr>
        <p:blipFill>
          <a:blip r:embed="rId37">
            <a:lum bright="10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1226" y="2488636"/>
            <a:ext cx="337500" cy="337500"/>
          </a:xfrm>
          <a:prstGeom prst="rect">
            <a:avLst/>
          </a:prstGeom>
        </p:spPr>
      </p:pic>
      <p:pic>
        <p:nvPicPr>
          <p:cNvPr id="95" name="Picture 2" descr="C:\Users\t-dantay\Documents\Placeholders\user.png"/>
          <p:cNvPicPr>
            <a:picLocks noChangeAspect="1" noChangeArrowheads="1"/>
          </p:cNvPicPr>
          <p:nvPr>
            <p:custDataLst>
              <p:custData r:id="rId7"/>
            </p:custDataLst>
          </p:nvPr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1300" y="1601513"/>
            <a:ext cx="209006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5" name="Table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4356796"/>
              </p:ext>
            </p:extLst>
          </p:nvPr>
        </p:nvGraphicFramePr>
        <p:xfrm>
          <a:off x="3059670" y="3519287"/>
          <a:ext cx="1766330" cy="783349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737630"/>
                <a:gridCol w="1028700"/>
              </a:tblGrid>
              <a:tr h="783349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CLOSE Standard</a:t>
                      </a:r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</a:tr>
            </a:tbl>
          </a:graphicData>
        </a:graphic>
      </p:graphicFrame>
      <p:pic>
        <p:nvPicPr>
          <p:cNvPr id="56" name="Picture 2"/>
          <p:cNvPicPr>
            <a:picLocks noChangeAspect="1" noChangeArrowheads="1"/>
          </p:cNvPicPr>
          <p:nvPr/>
        </p:nvPicPr>
        <p:blipFill rotWithShape="1"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99" t="48794" r="67025" b="39054"/>
          <a:stretch/>
        </p:blipFill>
        <p:spPr bwMode="auto">
          <a:xfrm>
            <a:off x="3126630" y="3547559"/>
            <a:ext cx="594900" cy="702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3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6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895" y="4042272"/>
            <a:ext cx="230400" cy="230400"/>
          </a:xfrm>
          <a:prstGeom prst="rect">
            <a:avLst/>
          </a:prstGeom>
        </p:spPr>
      </p:pic>
      <p:graphicFrame>
        <p:nvGraphicFramePr>
          <p:cNvPr id="61" name="Table 6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8276906"/>
              </p:ext>
            </p:extLst>
          </p:nvPr>
        </p:nvGraphicFramePr>
        <p:xfrm>
          <a:off x="3055758" y="4597870"/>
          <a:ext cx="1770242" cy="822960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766942"/>
                <a:gridCol w="1003300"/>
              </a:tblGrid>
              <a:tr h="502392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GB" sz="1200" dirty="0" smtClean="0"/>
                        <a:t>Standard</a:t>
                      </a:r>
                      <a:r>
                        <a:rPr lang="en-GB" sz="1200" baseline="0" dirty="0" smtClean="0"/>
                        <a:t> Fixed Income </a:t>
                      </a:r>
                    </a:p>
                    <a:p>
                      <a:r>
                        <a:rPr lang="en-GB" sz="1200" baseline="0" dirty="0" smtClean="0"/>
                        <a:t>Rule</a:t>
                      </a:r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</a:tr>
              <a:tr h="258741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</a:tr>
            </a:tbl>
          </a:graphicData>
        </a:graphic>
      </p:graphicFrame>
      <p:pic>
        <p:nvPicPr>
          <p:cNvPr id="67" name="Picture 2"/>
          <p:cNvPicPr>
            <a:picLocks noChangeAspect="1" noChangeArrowheads="1"/>
          </p:cNvPicPr>
          <p:nvPr/>
        </p:nvPicPr>
        <p:blipFill rotWithShape="1"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92" t="49311" r="55315" b="39438"/>
          <a:stretch/>
        </p:blipFill>
        <p:spPr bwMode="auto">
          <a:xfrm>
            <a:off x="3134373" y="4618221"/>
            <a:ext cx="624827" cy="734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" name="Picture 70"/>
          <p:cNvPicPr>
            <a:picLocks noChangeAspect="1"/>
          </p:cNvPicPr>
          <p:nvPr/>
        </p:nvPicPr>
        <p:blipFill>
          <a:blip r:embed="rId3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6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1495" y="5159302"/>
            <a:ext cx="230400" cy="230400"/>
          </a:xfrm>
          <a:prstGeom prst="rect">
            <a:avLst/>
          </a:prstGeom>
        </p:spPr>
      </p:pic>
      <p:pic>
        <p:nvPicPr>
          <p:cNvPr id="78" name="Picture 2" descr="C:\Users\t-dantay\Documents\First24\checkcircle1.png"/>
          <p:cNvPicPr>
            <a:picLocks noChangeAspect="1" noChangeArrowheads="1"/>
          </p:cNvPicPr>
          <p:nvPr>
            <p:custDataLst>
              <p:custData r:id="rId8"/>
            </p:custDataLst>
          </p:nvPr>
        </p:nvPicPr>
        <p:blipFill>
          <a:blip r:embed="rId39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731" y="3611231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" name="Picture 78"/>
          <p:cNvPicPr preferRelativeResize="0">
            <a:picLocks/>
          </p:cNvPicPr>
          <p:nvPr>
            <p:custDataLst>
              <p:custData r:id="rId9"/>
            </p:custDataLst>
          </p:nvPr>
        </p:nvPicPr>
        <p:blipFill>
          <a:blip r:embed="rId40">
            <a:lum bright="10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145" y="3460586"/>
            <a:ext cx="337500" cy="337500"/>
          </a:xfrm>
          <a:prstGeom prst="rect">
            <a:avLst/>
          </a:prstGeom>
        </p:spPr>
      </p:pic>
      <p:pic>
        <p:nvPicPr>
          <p:cNvPr id="81" name="Picture 80"/>
          <p:cNvPicPr preferRelativeResize="0">
            <a:picLocks/>
          </p:cNvPicPr>
          <p:nvPr>
            <p:custDataLst>
              <p:custData r:id="rId10"/>
            </p:custDataLst>
          </p:nvPr>
        </p:nvPicPr>
        <p:blipFill>
          <a:blip r:embed="rId40">
            <a:lum bright="10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421" y="4562402"/>
            <a:ext cx="337500" cy="337500"/>
          </a:xfrm>
          <a:prstGeom prst="rect">
            <a:avLst/>
          </a:prstGeom>
        </p:spPr>
      </p:pic>
      <p:pic>
        <p:nvPicPr>
          <p:cNvPr id="73" name="Picture 2" descr="C:\Users\t-dantay\Documents\First24\error1.png"/>
          <p:cNvPicPr>
            <a:picLocks noChangeAspect="1" noChangeArrowheads="1"/>
          </p:cNvPicPr>
          <p:nvPr>
            <p:custDataLst>
              <p:custData r:id="rId11"/>
            </p:custDataLst>
          </p:nvPr>
        </p:nvPicPr>
        <p:blipFill>
          <a:blip r:embed="rId41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2">
                    <a14:imgEffect>
                      <a14:colorTemperature colorTemp="6300"/>
                    </a14:imgEffect>
                    <a14:imgEffect>
                      <a14:saturation sat="400000"/>
                    </a14:imgEffect>
                    <a14:imgEffect>
                      <a14:brightnessContrast bright="-13000" contrast="7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8186" y="470784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" name="Picture 79"/>
          <p:cNvPicPr preferRelativeResize="0">
            <a:picLocks/>
          </p:cNvPicPr>
          <p:nvPr>
            <p:custDataLst>
              <p:custData r:id="rId12"/>
            </p:custDataLst>
          </p:nvPr>
        </p:nvPicPr>
        <p:blipFill>
          <a:blip r:embed="rId4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8488" y="681291"/>
            <a:ext cx="337500" cy="337500"/>
          </a:xfrm>
          <a:prstGeom prst="rect">
            <a:avLst/>
          </a:prstGeom>
        </p:spPr>
      </p:pic>
      <p:sp>
        <p:nvSpPr>
          <p:cNvPr id="82" name="Rounded Rectangle 81"/>
          <p:cNvSpPr/>
          <p:nvPr/>
        </p:nvSpPr>
        <p:spPr>
          <a:xfrm>
            <a:off x="223200" y="921191"/>
            <a:ext cx="2443315" cy="44319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en-GB" sz="1800" dirty="0" smtClean="0"/>
              <a:t>Golden Price</a:t>
            </a:r>
            <a:endParaRPr lang="en-GB" sz="1800" dirty="0"/>
          </a:p>
        </p:txBody>
      </p:sp>
      <p:grpSp>
        <p:nvGrpSpPr>
          <p:cNvPr id="83" name="Group 82"/>
          <p:cNvGrpSpPr/>
          <p:nvPr/>
        </p:nvGrpSpPr>
        <p:grpSpPr>
          <a:xfrm>
            <a:off x="209399" y="922327"/>
            <a:ext cx="453600" cy="453600"/>
            <a:chOff x="3631219" y="1589230"/>
            <a:chExt cx="594000" cy="597006"/>
          </a:xfrm>
        </p:grpSpPr>
        <p:sp>
          <p:nvSpPr>
            <p:cNvPr id="84" name="Rectangle 83"/>
            <p:cNvSpPr/>
            <p:nvPr userDrawn="1"/>
          </p:nvSpPr>
          <p:spPr>
            <a:xfrm>
              <a:off x="3631219" y="1589230"/>
              <a:ext cx="594000" cy="594000"/>
            </a:xfrm>
            <a:prstGeom prst="rect">
              <a:avLst/>
            </a:prstGeom>
            <a:solidFill>
              <a:srgbClr val="47798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5" name="Picture 18" descr="Ecommerce Price tag icon"/>
            <p:cNvPicPr>
              <a:picLocks noChangeAspect="1" noChangeArrowheads="1"/>
            </p:cNvPicPr>
            <p:nvPr userDrawn="1"/>
          </p:nvPicPr>
          <p:blipFill>
            <a:blip r:embed="rId44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7091" y="1623981"/>
              <a:ext cx="562255" cy="5622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6" name="Group 85"/>
          <p:cNvGrpSpPr/>
          <p:nvPr/>
        </p:nvGrpSpPr>
        <p:grpSpPr>
          <a:xfrm>
            <a:off x="4628400" y="2177092"/>
            <a:ext cx="210300" cy="216499"/>
            <a:chOff x="3423684" y="2137386"/>
            <a:chExt cx="594000" cy="682188"/>
          </a:xfrm>
        </p:grpSpPr>
        <p:sp>
          <p:nvSpPr>
            <p:cNvPr id="87" name="Rectangle 86"/>
            <p:cNvSpPr/>
            <p:nvPr userDrawn="1"/>
          </p:nvSpPr>
          <p:spPr>
            <a:xfrm>
              <a:off x="3423684" y="2137386"/>
              <a:ext cx="594000" cy="667520"/>
            </a:xfrm>
            <a:prstGeom prst="rect">
              <a:avLst/>
            </a:prstGeom>
            <a:solidFill>
              <a:srgbClr val="47798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8" name="Picture 87"/>
            <p:cNvPicPr>
              <a:picLocks noChangeAspect="1"/>
            </p:cNvPicPr>
            <p:nvPr userDrawn="1"/>
          </p:nvPicPr>
          <p:blipFill rotWithShape="1">
            <a:blip r:embed="rId45">
              <a:extLst>
                <a:ext uri="{BEBA8EAE-BF5A-486C-A8C5-ECC9F3942E4B}">
                  <a14:imgProps xmlns:a14="http://schemas.microsoft.com/office/drawing/2010/main">
                    <a14:imgLayer r:embed="rId27">
                      <a14:imgEffect>
                        <a14:backgroundRemoval t="24735" b="35714" l="17098" r="21021">
                          <a14:foregroundMark x1="18283" y1="33466" x2="18283" y2="33466"/>
                        </a14:backgroundRemoval>
                      </a14:imgEffect>
                      <a14:imgEffect>
                        <a14:sharpenSoften amount="15000"/>
                      </a14:imgEffect>
                      <a14:imgEffect>
                        <a14:brightnessContrast contrast="6000"/>
                      </a14:imgEffect>
                    </a14:imgLayer>
                  </a14:imgProps>
                </a:ext>
              </a:extLst>
            </a:blip>
            <a:srcRect l="16634" t="24056" r="78481" b="62981"/>
            <a:stretch/>
          </p:blipFill>
          <p:spPr>
            <a:xfrm>
              <a:off x="3528548" y="2152054"/>
              <a:ext cx="449554" cy="667520"/>
            </a:xfrm>
            <a:prstGeom prst="rect">
              <a:avLst/>
            </a:prstGeom>
          </p:spPr>
        </p:pic>
      </p:grpSp>
      <p:pic>
        <p:nvPicPr>
          <p:cNvPr id="89" name="Picture 88"/>
          <p:cNvPicPr>
            <a:picLocks noChangeAspect="1"/>
          </p:cNvPicPr>
          <p:nvPr/>
        </p:nvPicPr>
        <p:blipFill>
          <a:blip r:embed="rId2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222" y="2193483"/>
            <a:ext cx="182753" cy="182753"/>
          </a:xfrm>
          <a:prstGeom prst="rect">
            <a:avLst/>
          </a:prstGeom>
        </p:spPr>
      </p:pic>
      <p:grpSp>
        <p:nvGrpSpPr>
          <p:cNvPr id="90" name="Group 89"/>
          <p:cNvGrpSpPr/>
          <p:nvPr/>
        </p:nvGrpSpPr>
        <p:grpSpPr>
          <a:xfrm>
            <a:off x="7631090" y="2166738"/>
            <a:ext cx="262313" cy="257951"/>
            <a:chOff x="3991917" y="5510609"/>
            <a:chExt cx="453600" cy="453600"/>
          </a:xfrm>
        </p:grpSpPr>
        <p:sp>
          <p:nvSpPr>
            <p:cNvPr id="91" name="Rectangle 90"/>
            <p:cNvSpPr/>
            <p:nvPr userDrawn="1"/>
          </p:nvSpPr>
          <p:spPr>
            <a:xfrm>
              <a:off x="3991917" y="5510609"/>
              <a:ext cx="453600" cy="453600"/>
            </a:xfrm>
            <a:prstGeom prst="rect">
              <a:avLst/>
            </a:prstGeom>
            <a:solidFill>
              <a:srgbClr val="47798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2" name="Picture 91"/>
            <p:cNvPicPr>
              <a:picLocks noChangeAspect="1"/>
            </p:cNvPicPr>
            <p:nvPr/>
          </p:nvPicPr>
          <p:blipFill>
            <a:blip r:embed="rId46" cstate="print">
              <a:extLst>
                <a:ext uri="{BEBA8EAE-BF5A-486C-A8C5-ECC9F3942E4B}">
                  <a14:imgProps xmlns:a14="http://schemas.microsoft.com/office/drawing/2010/main">
                    <a14:imgLayer r:embed="rId47">
                      <a14:imgEffect>
                        <a14:brightnessContrast bright="100000" contrast="-2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6299" y="5574522"/>
              <a:ext cx="338887" cy="338887"/>
            </a:xfrm>
            <a:prstGeom prst="rect">
              <a:avLst/>
            </a:prstGeom>
          </p:spPr>
        </p:pic>
      </p:grpSp>
      <p:sp>
        <p:nvSpPr>
          <p:cNvPr id="93" name="Isosceles Triangle 92"/>
          <p:cNvSpPr/>
          <p:nvPr/>
        </p:nvSpPr>
        <p:spPr>
          <a:xfrm>
            <a:off x="7653856" y="1902302"/>
            <a:ext cx="1312312" cy="215925"/>
          </a:xfrm>
          <a:prstGeom prst="triangle">
            <a:avLst/>
          </a:prstGeom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187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Round Same Side Corner Rectangle 82"/>
          <p:cNvSpPr/>
          <p:nvPr/>
        </p:nvSpPr>
        <p:spPr>
          <a:xfrm>
            <a:off x="9226868" y="946381"/>
            <a:ext cx="2720268" cy="322601"/>
          </a:xfrm>
          <a:prstGeom prst="round2Same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70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 smtClean="0"/>
              <a:t>History</a:t>
            </a:r>
            <a:endParaRPr lang="en-GB" sz="1400" dirty="0"/>
          </a:p>
        </p:txBody>
      </p:sp>
      <p:cxnSp>
        <p:nvCxnSpPr>
          <p:cNvPr id="88" name="Straight Connector 87"/>
          <p:cNvCxnSpPr/>
          <p:nvPr/>
        </p:nvCxnSpPr>
        <p:spPr>
          <a:xfrm>
            <a:off x="9109506" y="813181"/>
            <a:ext cx="0" cy="450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9226868" y="1296618"/>
            <a:ext cx="2711483" cy="182940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sz="1400" dirty="0" smtClean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	</a:t>
            </a:r>
            <a:endParaRPr lang="en-GB" sz="1400" dirty="0">
              <a:solidFill>
                <a:schemeClr val="tx2"/>
              </a:solidFill>
            </a:endParaRPr>
          </a:p>
        </p:txBody>
      </p:sp>
      <p:pic>
        <p:nvPicPr>
          <p:cNvPr id="66" name="Picture 65"/>
          <p:cNvPicPr preferRelativeResize="0">
            <a:picLocks/>
          </p:cNvPicPr>
          <p:nvPr>
            <p:custDataLst>
              <p:custData r:id="rId1"/>
            </p:custDataLst>
          </p:nvPr>
        </p:nvPicPr>
        <p:blipFill>
          <a:blip r:embed="rId16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9296" y="960584"/>
            <a:ext cx="337500" cy="337500"/>
          </a:xfrm>
          <a:prstGeom prst="rect">
            <a:avLst/>
          </a:prstGeom>
          <a:ln>
            <a:noFill/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7"/>
          <a:srcRect l="6082" t="24903" r="78904" b="58405"/>
          <a:stretch/>
        </p:blipFill>
        <p:spPr>
          <a:xfrm>
            <a:off x="9230719" y="1271765"/>
            <a:ext cx="2712118" cy="1821676"/>
          </a:xfrm>
          <a:prstGeom prst="rect">
            <a:avLst/>
          </a:prstGeom>
        </p:spPr>
      </p:pic>
      <p:pic>
        <p:nvPicPr>
          <p:cNvPr id="2052" name="Picture 4" descr="https://cdn2.iconfinder.com/data/icons/rcons-finance-color/512/coin-512.pn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118" y="1465618"/>
            <a:ext cx="601799" cy="601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9336821"/>
              </p:ext>
            </p:extLst>
          </p:nvPr>
        </p:nvGraphicFramePr>
        <p:xfrm>
          <a:off x="4321403" y="1440523"/>
          <a:ext cx="4124328" cy="403440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2062164"/>
                <a:gridCol w="2062164"/>
              </a:tblGrid>
              <a:tr h="403440">
                <a:tc>
                  <a:txBody>
                    <a:bodyPr/>
                    <a:lstStyle/>
                    <a:p>
                      <a:r>
                        <a:rPr lang="de-AT" sz="1200" dirty="0" smtClean="0"/>
                        <a:t>Price</a:t>
                      </a:r>
                      <a:r>
                        <a:rPr lang="de-AT" sz="1200" baseline="0" dirty="0" smtClean="0"/>
                        <a:t> Value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1" dirty="0" smtClean="0">
                          <a:solidFill>
                            <a:schemeClr val="tx2"/>
                          </a:solidFill>
                        </a:rPr>
                        <a:t>187,24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35" name="Picture 2" descr="C:\Users\t-dantay\Documents\First24\question1.png"/>
          <p:cNvPicPr>
            <a:picLocks noChangeAspect="1" noChangeArrowheads="1"/>
          </p:cNvPicPr>
          <p:nvPr>
            <p:custDataLst>
              <p:custData r:id="rId2"/>
            </p:custDataLst>
          </p:nvPr>
        </p:nvPicPr>
        <p:blipFill>
          <a:blip r:embed="rId19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7650" y="982035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C:\Users\t-dantay\Documents\First24\question1.png"/>
          <p:cNvPicPr>
            <a:picLocks noChangeAspect="1" noChangeArrowheads="1"/>
          </p:cNvPicPr>
          <p:nvPr>
            <p:custDataLst>
              <p:custData r:id="rId3"/>
            </p:custDataLst>
          </p:nvPr>
        </p:nvPicPr>
        <p:blipFill>
          <a:blip r:embed="rId19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9187" y="1343492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C:\Users\t-dantay\Documents\First24\question1.png"/>
          <p:cNvPicPr>
            <a:picLocks noChangeAspect="1" noChangeArrowheads="1"/>
          </p:cNvPicPr>
          <p:nvPr>
            <p:custDataLst>
              <p:custData r:id="rId4"/>
            </p:custDataLst>
          </p:nvPr>
        </p:nvPicPr>
        <p:blipFill>
          <a:blip r:embed="rId19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6889" y="95672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3959" y="993181"/>
            <a:ext cx="230400" cy="211200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590" y="993181"/>
            <a:ext cx="230400" cy="211200"/>
          </a:xfrm>
          <a:prstGeom prst="rect">
            <a:avLst/>
          </a:prstGeom>
        </p:spPr>
      </p:pic>
      <p:pic>
        <p:nvPicPr>
          <p:cNvPr id="2060" name="Picture 12" descr="https://encrypted-tbn1.gstatic.com/images?q=tbn:ANd9GcSfkcGdqS21UZI7mGuRBlDe-lufdMFjm5vknQ5vtygdPJ88C-Au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5203" y="993180"/>
            <a:ext cx="216111" cy="216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share 2 icon"/>
          <p:cNvPicPr>
            <a:picLocks noChangeAspect="1" noChangeArrowheads="1"/>
          </p:cNvPicPr>
          <p:nvPr/>
        </p:nvPicPr>
        <p:blipFill>
          <a:blip r:embed="rId2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8786" y="993180"/>
            <a:ext cx="230401" cy="23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Connector 12"/>
          <p:cNvCxnSpPr/>
          <p:nvPr/>
        </p:nvCxnSpPr>
        <p:spPr>
          <a:xfrm flipV="1">
            <a:off x="6417712" y="1262437"/>
            <a:ext cx="2073148" cy="93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icture 58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7059" y="1610192"/>
            <a:ext cx="230400" cy="230400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2918328" y="2130342"/>
            <a:ext cx="6138215" cy="4126672"/>
          </a:xfrm>
          <a:prstGeom prst="rect">
            <a:avLst/>
          </a:prstGeom>
          <a:noFill/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de-AT" sz="1400" b="1" dirty="0" err="1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Automatically</a:t>
            </a:r>
            <a:r>
              <a:rPr lang="de-AT" sz="1400" b="1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sel. |</a:t>
            </a:r>
            <a:r>
              <a:rPr lang="de-AT" sz="1400" dirty="0">
                <a:latin typeface="Segoe UI" panose="020B0502040204020203" pitchFamily="34" charset="0"/>
                <a:cs typeface="Segoe UI" panose="020B0502040204020203" pitchFamily="34" charset="0"/>
              </a:rPr>
              <a:t>      </a:t>
            </a:r>
            <a:r>
              <a:rPr lang="de-AT" sz="1400" b="1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Standard EOD |      </a:t>
            </a:r>
            <a:r>
              <a:rPr lang="de-AT" sz="1400" b="1" dirty="0" err="1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USBonds_SS</a:t>
            </a:r>
            <a:r>
              <a:rPr lang="de-AT" sz="1400" b="1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|       </a:t>
            </a:r>
            <a:r>
              <a:rPr lang="de-AT" sz="1400" b="1" dirty="0" err="1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USBonds</a:t>
            </a:r>
            <a:endParaRPr lang="de-AT" sz="1400" dirty="0">
              <a:solidFill>
                <a:schemeClr val="tx2"/>
              </a:solidFill>
            </a:endParaRPr>
          </a:p>
        </p:txBody>
      </p:sp>
      <p:sp>
        <p:nvSpPr>
          <p:cNvPr id="41" name="Round Same Side Corner Rectangle 40"/>
          <p:cNvSpPr/>
          <p:nvPr/>
        </p:nvSpPr>
        <p:spPr>
          <a:xfrm>
            <a:off x="9209098" y="3322509"/>
            <a:ext cx="2720268" cy="322601"/>
          </a:xfrm>
          <a:prstGeom prst="round2Same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70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 smtClean="0"/>
              <a:t>Parameterisation</a:t>
            </a:r>
            <a:endParaRPr lang="en-GB" sz="1400" dirty="0"/>
          </a:p>
        </p:txBody>
      </p:sp>
      <p:sp>
        <p:nvSpPr>
          <p:cNvPr id="42" name="Rectangle 41"/>
          <p:cNvSpPr/>
          <p:nvPr/>
        </p:nvSpPr>
        <p:spPr>
          <a:xfrm>
            <a:off x="9211669" y="3645109"/>
            <a:ext cx="2711483" cy="195868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sz="1400" b="1" dirty="0" err="1" smtClean="0">
                <a:solidFill>
                  <a:schemeClr val="tx2"/>
                </a:solidFill>
              </a:rPr>
              <a:t>Policy</a:t>
            </a:r>
            <a:r>
              <a:rPr lang="en-GB" sz="1400" b="1" dirty="0" smtClean="0">
                <a:solidFill>
                  <a:schemeClr val="tx2"/>
                </a:solidFill>
              </a:rPr>
              <a:t>: </a:t>
            </a:r>
            <a:r>
              <a:rPr lang="en-GB" sz="1400" dirty="0" smtClean="0">
                <a:solidFill>
                  <a:schemeClr val="tx2"/>
                </a:solidFill>
              </a:rPr>
              <a:t>Standard EOD</a:t>
            </a:r>
            <a:endParaRPr lang="de-AT" sz="1400" dirty="0" smtClean="0">
              <a:solidFill>
                <a:schemeClr val="tx2"/>
              </a:solidFill>
            </a:endParaRPr>
          </a:p>
          <a:p>
            <a:r>
              <a:rPr lang="de-AT" sz="1400" b="1" dirty="0" err="1" smtClean="0">
                <a:solidFill>
                  <a:schemeClr val="tx2"/>
                </a:solidFill>
              </a:rPr>
              <a:t>Subset</a:t>
            </a:r>
            <a:r>
              <a:rPr lang="de-AT" sz="1400" dirty="0" smtClean="0">
                <a:solidFill>
                  <a:schemeClr val="tx2"/>
                </a:solidFill>
              </a:rPr>
              <a:t>: </a:t>
            </a:r>
            <a:r>
              <a:rPr lang="de-AT" sz="1400" dirty="0" err="1" smtClean="0">
                <a:solidFill>
                  <a:schemeClr val="tx2"/>
                </a:solidFill>
              </a:rPr>
              <a:t>USBonds_SS</a:t>
            </a:r>
            <a:endParaRPr lang="de-AT" sz="1400" dirty="0">
              <a:solidFill>
                <a:schemeClr val="tx2"/>
              </a:solidFill>
            </a:endParaRPr>
          </a:p>
          <a:p>
            <a:r>
              <a:rPr lang="de-AT" sz="1400" b="1" dirty="0" err="1" smtClean="0">
                <a:solidFill>
                  <a:schemeClr val="tx2"/>
                </a:solidFill>
              </a:rPr>
              <a:t>Pricing</a:t>
            </a:r>
            <a:r>
              <a:rPr lang="de-AT" sz="1400" b="1" dirty="0" smtClean="0">
                <a:solidFill>
                  <a:schemeClr val="tx2"/>
                </a:solidFill>
              </a:rPr>
              <a:t> </a:t>
            </a:r>
            <a:r>
              <a:rPr lang="de-AT" sz="1400" b="1" dirty="0" err="1" smtClean="0">
                <a:solidFill>
                  <a:schemeClr val="tx2"/>
                </a:solidFill>
              </a:rPr>
              <a:t>Method</a:t>
            </a:r>
            <a:r>
              <a:rPr lang="de-DE" sz="1400" b="1" dirty="0" smtClean="0">
                <a:solidFill>
                  <a:schemeClr val="tx2"/>
                </a:solidFill>
              </a:rPr>
              <a:t>:</a:t>
            </a:r>
            <a:r>
              <a:rPr lang="de-DE" sz="1400" dirty="0" smtClean="0">
                <a:solidFill>
                  <a:schemeClr val="tx2"/>
                </a:solidFill>
              </a:rPr>
              <a:t> US Bonds</a:t>
            </a:r>
          </a:p>
          <a:p>
            <a:endParaRPr lang="de-DE" sz="1400" b="1" dirty="0" smtClean="0">
              <a:solidFill>
                <a:schemeClr val="tx2"/>
              </a:solidFill>
            </a:endParaRPr>
          </a:p>
          <a:p>
            <a:r>
              <a:rPr lang="de-DE" sz="1400" b="1" dirty="0" smtClean="0">
                <a:solidFill>
                  <a:schemeClr val="tx2"/>
                </a:solidFill>
              </a:rPr>
              <a:t>Request Profile:</a:t>
            </a:r>
            <a:r>
              <a:rPr lang="de-DE" sz="1400" dirty="0" smtClean="0">
                <a:solidFill>
                  <a:schemeClr val="tx2"/>
                </a:solidFill>
              </a:rPr>
              <a:t> Standard EOD</a:t>
            </a:r>
          </a:p>
          <a:p>
            <a:r>
              <a:rPr lang="de-DE" sz="1400" b="1" dirty="0" err="1" smtClean="0">
                <a:solidFill>
                  <a:schemeClr val="tx2"/>
                </a:solidFill>
              </a:rPr>
              <a:t>Selection</a:t>
            </a:r>
            <a:r>
              <a:rPr lang="de-DE" sz="1400" b="1" dirty="0" smtClean="0">
                <a:solidFill>
                  <a:schemeClr val="tx2"/>
                </a:solidFill>
              </a:rPr>
              <a:t> Profile:</a:t>
            </a:r>
            <a:r>
              <a:rPr lang="de-DE" sz="1400" dirty="0" smtClean="0">
                <a:solidFill>
                  <a:schemeClr val="tx2"/>
                </a:solidFill>
              </a:rPr>
              <a:t> CLOSE </a:t>
            </a:r>
            <a:r>
              <a:rPr lang="de-DE" sz="1400" dirty="0" err="1" smtClean="0">
                <a:solidFill>
                  <a:schemeClr val="tx2"/>
                </a:solidFill>
              </a:rPr>
              <a:t>Sta</a:t>
            </a:r>
            <a:r>
              <a:rPr lang="de-DE" sz="1400" dirty="0" smtClean="0">
                <a:solidFill>
                  <a:schemeClr val="tx2"/>
                </a:solidFill>
              </a:rPr>
              <a:t>…</a:t>
            </a:r>
            <a:endParaRPr lang="de-DE" sz="1400" dirty="0">
              <a:solidFill>
                <a:schemeClr val="tx2"/>
              </a:solidFill>
            </a:endParaRPr>
          </a:p>
          <a:p>
            <a:r>
              <a:rPr lang="de-AT" sz="1400" b="1" dirty="0" err="1" smtClean="0">
                <a:solidFill>
                  <a:schemeClr val="tx2"/>
                </a:solidFill>
              </a:rPr>
              <a:t>Plausibility</a:t>
            </a:r>
            <a:r>
              <a:rPr lang="de-AT" sz="1400" b="1" dirty="0" smtClean="0">
                <a:solidFill>
                  <a:schemeClr val="tx2"/>
                </a:solidFill>
              </a:rPr>
              <a:t> Profile:</a:t>
            </a:r>
            <a:r>
              <a:rPr lang="de-AT" sz="1400" dirty="0" smtClean="0">
                <a:solidFill>
                  <a:schemeClr val="tx2"/>
                </a:solidFill>
              </a:rPr>
              <a:t> Standard…</a:t>
            </a:r>
            <a:endParaRPr lang="de-AT" sz="1400" dirty="0">
              <a:solidFill>
                <a:schemeClr val="tx2"/>
              </a:solidFill>
            </a:endParaRPr>
          </a:p>
          <a:p>
            <a:endParaRPr lang="de-AT" sz="1400" b="1" dirty="0" smtClean="0">
              <a:solidFill>
                <a:schemeClr val="tx2"/>
              </a:solidFill>
            </a:endParaRPr>
          </a:p>
          <a:p>
            <a:r>
              <a:rPr lang="de-AT" sz="1400" b="1" dirty="0" smtClean="0">
                <a:solidFill>
                  <a:schemeClr val="tx2"/>
                </a:solidFill>
              </a:rPr>
              <a:t>Benchmark:</a:t>
            </a:r>
            <a:r>
              <a:rPr lang="de-AT" sz="1400" dirty="0">
                <a:solidFill>
                  <a:schemeClr val="tx2"/>
                </a:solidFill>
              </a:rPr>
              <a:t>	</a:t>
            </a:r>
            <a:r>
              <a:rPr lang="en-GB" sz="1400" dirty="0">
                <a:solidFill>
                  <a:schemeClr val="tx2"/>
                </a:solidFill>
              </a:rPr>
              <a:t>FTSE </a:t>
            </a:r>
            <a:r>
              <a:rPr lang="en-GB" sz="1400" dirty="0" smtClean="0">
                <a:solidFill>
                  <a:schemeClr val="tx2"/>
                </a:solidFill>
              </a:rPr>
              <a:t>Global Cor...</a:t>
            </a:r>
            <a:endParaRPr lang="en-GB" sz="1400" dirty="0">
              <a:solidFill>
                <a:schemeClr val="tx2"/>
              </a:solidFill>
            </a:endParaRPr>
          </a:p>
          <a:p>
            <a:endParaRPr lang="de-AT" sz="1400" dirty="0">
              <a:solidFill>
                <a:schemeClr val="tx2"/>
              </a:solidFill>
            </a:endParaRPr>
          </a:p>
          <a:p>
            <a:endParaRPr lang="de-AT" sz="1400" dirty="0">
              <a:solidFill>
                <a:schemeClr val="tx2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dirty="0">
              <a:solidFill>
                <a:schemeClr val="tx2"/>
              </a:solidFill>
            </a:endParaRPr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25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5725" y="3746062"/>
            <a:ext cx="366146" cy="366146"/>
          </a:xfrm>
          <a:prstGeom prst="rect">
            <a:avLst/>
          </a:prstGeom>
        </p:spPr>
      </p:pic>
      <p:pic>
        <p:nvPicPr>
          <p:cNvPr id="44" name="Picture 2" descr="C:\Users\t-dantay\Documents\First24\question1.png"/>
          <p:cNvPicPr>
            <a:picLocks noChangeAspect="1" noChangeArrowheads="1"/>
          </p:cNvPicPr>
          <p:nvPr>
            <p:custDataLst>
              <p:custData r:id="rId5"/>
            </p:custDataLst>
          </p:nvPr>
        </p:nvPicPr>
        <p:blipFill>
          <a:blip r:embed="rId19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9550" y="3382621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9" name="Straight Connector 48"/>
          <p:cNvCxnSpPr/>
          <p:nvPr/>
        </p:nvCxnSpPr>
        <p:spPr>
          <a:xfrm>
            <a:off x="9226868" y="4422692"/>
            <a:ext cx="27114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9236393" y="5210092"/>
            <a:ext cx="27114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3" name="Picture 10" descr="Chart Icon - chart, diagram, graph, performance, benchmark, blue"/>
          <p:cNvPicPr>
            <a:picLocks noChangeAspect="1" noChangeArrowheads="1"/>
          </p:cNvPicPr>
          <p:nvPr/>
        </p:nvPicPr>
        <p:blipFill>
          <a:blip r:embed="rId26">
            <a:duotone>
              <a:prstClr val="black"/>
              <a:srgbClr val="47798C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ackgroundRemoval t="10000" b="90000" l="10000" r="90000">
                        <a14:foregroundMark x1="32813" y1="64063" x2="32813" y2="64063"/>
                        <a14:foregroundMark x1="71875" y1="59375" x2="71875" y2="59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9628" y="5083964"/>
            <a:ext cx="620779" cy="620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53"/>
          <p:cNvPicPr>
            <a:picLocks noChangeAspect="1"/>
          </p:cNvPicPr>
          <p:nvPr/>
        </p:nvPicPr>
        <p:blipFill rotWithShape="1">
          <a:blip r:embed="rId28">
            <a:duotone>
              <a:prstClr val="black"/>
              <a:srgbClr val="47798C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29">
                    <a14:imgEffect>
                      <a14:backgroundRemoval t="45635" b="56085" l="39970" r="45226">
                        <a14:foregroundMark x1="40340" y1="49339" x2="40340" y2="49339"/>
                        <a14:foregroundMark x1="42043" y1="47354" x2="42043" y2="47354"/>
                      </a14:backgroundRemoval>
                    </a14:imgEffect>
                    <a14:imgEffect>
                      <a14:brightnessContrast bright="-91000"/>
                    </a14:imgEffect>
                  </a14:imgLayer>
                </a14:imgProps>
              </a:ext>
            </a:extLst>
          </a:blip>
          <a:srcRect l="39701" t="45441" r="54081" b="42654"/>
          <a:stretch/>
        </p:blipFill>
        <p:spPr>
          <a:xfrm>
            <a:off x="11501379" y="4597860"/>
            <a:ext cx="394838" cy="423040"/>
          </a:xfrm>
          <a:prstGeom prst="rect">
            <a:avLst/>
          </a:prstGeom>
        </p:spPr>
      </p:pic>
      <p:graphicFrame>
        <p:nvGraphicFramePr>
          <p:cNvPr id="60" name="Diagram 59"/>
          <p:cNvGraphicFramePr/>
          <p:nvPr>
            <p:extLst>
              <p:ext uri="{D42A27DB-BD31-4B8C-83A1-F6EECF244321}">
                <p14:modId xmlns:p14="http://schemas.microsoft.com/office/powerpoint/2010/main" val="1079842312"/>
              </p:ext>
            </p:extLst>
          </p:nvPr>
        </p:nvGraphicFramePr>
        <p:xfrm>
          <a:off x="8521795" y="2520846"/>
          <a:ext cx="472970" cy="6051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0" r:lo="rId31" r:qs="rId32" r:cs="rId33"/>
          </a:graphicData>
        </a:graphic>
      </p:graphicFrame>
      <p:cxnSp>
        <p:nvCxnSpPr>
          <p:cNvPr id="70" name="Straight Connector 69"/>
          <p:cNvCxnSpPr/>
          <p:nvPr/>
        </p:nvCxnSpPr>
        <p:spPr>
          <a:xfrm>
            <a:off x="3637608" y="2461197"/>
            <a:ext cx="53800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6" name="Table 7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6776713"/>
              </p:ext>
            </p:extLst>
          </p:nvPr>
        </p:nvGraphicFramePr>
        <p:xfrm>
          <a:off x="3046358" y="2558681"/>
          <a:ext cx="4711594" cy="783349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738242"/>
                <a:gridCol w="1054100"/>
                <a:gridCol w="1741353"/>
                <a:gridCol w="1177899"/>
              </a:tblGrid>
              <a:tr h="379909">
                <a:tc rowSpan="2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GB" sz="1200" dirty="0" smtClean="0"/>
                        <a:t>Standard</a:t>
                      </a:r>
                      <a:r>
                        <a:rPr lang="en-GB" sz="1200" baseline="0" dirty="0" smtClean="0"/>
                        <a:t> EOD</a:t>
                      </a:r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Bloomberg</a:t>
                      </a:r>
                      <a:endParaRPr lang="en-GB" sz="12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BF6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IBM17A.NYSE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BF63"/>
                    </a:solidFill>
                  </a:tcPr>
                </a:tc>
              </a:tr>
              <a:tr h="40344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SIX</a:t>
                      </a:r>
                      <a:r>
                        <a:rPr lang="en-GB" sz="1200" baseline="0" dirty="0" smtClean="0"/>
                        <a:t> </a:t>
                      </a:r>
                      <a:r>
                        <a:rPr lang="en-GB" sz="1200" baseline="0" dirty="0" err="1" smtClean="0"/>
                        <a:t>Telekurs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941800</a:t>
                      </a:r>
                      <a:endParaRPr lang="de-AT" sz="12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</a:tr>
            </a:tbl>
          </a:graphicData>
        </a:graphic>
      </p:graphicFrame>
      <p:pic>
        <p:nvPicPr>
          <p:cNvPr id="57" name="Picture 2"/>
          <p:cNvPicPr>
            <a:picLocks noChangeAspect="1" noChangeArrowheads="1"/>
          </p:cNvPicPr>
          <p:nvPr/>
        </p:nvPicPr>
        <p:blipFill rotWithShape="1"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30" t="49735" r="78612" b="39668"/>
          <a:stretch/>
        </p:blipFill>
        <p:spPr bwMode="auto">
          <a:xfrm>
            <a:off x="3126630" y="2624283"/>
            <a:ext cx="601799" cy="633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6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4610" y="2623923"/>
            <a:ext cx="230400" cy="230400"/>
          </a:xfrm>
          <a:prstGeom prst="rect">
            <a:avLst/>
          </a:prstGeom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37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8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4195" y="3064362"/>
            <a:ext cx="230400" cy="230400"/>
          </a:xfrm>
          <a:prstGeom prst="rect">
            <a:avLst/>
          </a:prstGeom>
        </p:spPr>
      </p:pic>
      <p:graphicFrame>
        <p:nvGraphicFramePr>
          <p:cNvPr id="81" name="Table 8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2476625"/>
              </p:ext>
            </p:extLst>
          </p:nvPr>
        </p:nvGraphicFramePr>
        <p:xfrm>
          <a:off x="3055758" y="4597860"/>
          <a:ext cx="5542142" cy="1317840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766942"/>
                <a:gridCol w="1003300"/>
                <a:gridCol w="1308100"/>
                <a:gridCol w="1092200"/>
                <a:gridCol w="1371600"/>
              </a:tblGrid>
              <a:tr h="379909">
                <a:tc rowSpan="2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lang="en-GB" sz="1200" dirty="0" smtClean="0"/>
                        <a:t>Standard</a:t>
                      </a:r>
                      <a:r>
                        <a:rPr lang="en-GB" sz="1200" baseline="0" dirty="0" smtClean="0"/>
                        <a:t> Fixed Income Rule</a:t>
                      </a:r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 smtClean="0"/>
                        <a:t>Price Variation Check</a:t>
                      </a:r>
                      <a:endParaRPr lang="en-GB" sz="1200" b="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BF6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0" baseline="0" dirty="0" err="1" smtClean="0">
                          <a:solidFill>
                            <a:schemeClr val="bg1"/>
                          </a:solidFill>
                        </a:rPr>
                        <a:t>Threshold</a:t>
                      </a:r>
                      <a:r>
                        <a:rPr lang="de-AT" sz="1200" b="0" baseline="0" dirty="0" smtClean="0">
                          <a:solidFill>
                            <a:schemeClr val="bg1"/>
                          </a:solidFill>
                        </a:rPr>
                        <a:t> 4 % </a:t>
                      </a:r>
                      <a:endParaRPr lang="de-AT" sz="12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BF6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0" dirty="0" err="1" smtClean="0">
                          <a:solidFill>
                            <a:schemeClr val="bg1"/>
                          </a:solidFill>
                        </a:rPr>
                        <a:t>Result</a:t>
                      </a:r>
                      <a:r>
                        <a:rPr lang="de-AT" sz="1200" b="0" dirty="0" smtClean="0">
                          <a:solidFill>
                            <a:schemeClr val="bg1"/>
                          </a:solidFill>
                        </a:rPr>
                        <a:t>: 0,47%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BF63"/>
                    </a:solidFill>
                  </a:tcPr>
                </a:tc>
              </a:tr>
              <a:tr h="40344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 smtClean="0"/>
                        <a:t>Price Date Check</a:t>
                      </a:r>
                      <a:endParaRPr lang="en-GB" sz="1200" b="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BF6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bg1"/>
                          </a:solidFill>
                        </a:rPr>
                        <a:t>Threshold</a:t>
                      </a:r>
                      <a:r>
                        <a:rPr lang="en-GB" sz="1200" b="0" baseline="0" dirty="0" smtClean="0">
                          <a:solidFill>
                            <a:schemeClr val="bg1"/>
                          </a:solidFill>
                        </a:rPr>
                        <a:t>: 1 day</a:t>
                      </a:r>
                      <a:endParaRPr lang="de-AT" sz="12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BF6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0" dirty="0" err="1" smtClean="0">
                          <a:solidFill>
                            <a:schemeClr val="bg1"/>
                          </a:solidFill>
                        </a:rPr>
                        <a:t>Result</a:t>
                      </a:r>
                      <a:r>
                        <a:rPr lang="de-AT" sz="1200" b="0" dirty="0" smtClean="0">
                          <a:solidFill>
                            <a:schemeClr val="bg1"/>
                          </a:solidFill>
                        </a:rPr>
                        <a:t>:</a:t>
                      </a:r>
                      <a:r>
                        <a:rPr lang="de-AT" sz="1200" b="0" baseline="0" dirty="0" smtClean="0">
                          <a:solidFill>
                            <a:schemeClr val="bg1"/>
                          </a:solidFill>
                        </a:rPr>
                        <a:t> 2 </a:t>
                      </a:r>
                      <a:r>
                        <a:rPr lang="de-AT" sz="1200" b="0" baseline="0" dirty="0" err="1" smtClean="0">
                          <a:solidFill>
                            <a:schemeClr val="bg1"/>
                          </a:solidFill>
                        </a:rPr>
                        <a:t>days</a:t>
                      </a:r>
                      <a:endParaRPr lang="de-AT" sz="12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BF63"/>
                    </a:solidFill>
                  </a:tcPr>
                </a:tc>
              </a:tr>
              <a:tr h="40344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 smtClean="0"/>
                        <a:t>Index Check</a:t>
                      </a:r>
                      <a:endParaRPr lang="en-GB" sz="1200" b="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BF6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0" dirty="0" smtClean="0">
                          <a:solidFill>
                            <a:schemeClr val="bg1"/>
                          </a:solidFill>
                        </a:rPr>
                        <a:t>Threshold:2%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BF6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0" dirty="0" err="1" smtClean="0">
                          <a:solidFill>
                            <a:schemeClr val="bg1"/>
                          </a:solidFill>
                        </a:rPr>
                        <a:t>Result</a:t>
                      </a:r>
                      <a:r>
                        <a:rPr lang="de-AT" sz="1200" b="0" dirty="0" smtClean="0">
                          <a:solidFill>
                            <a:schemeClr val="bg1"/>
                          </a:solidFill>
                        </a:rPr>
                        <a:t>: 0,21%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BF63"/>
                    </a:solidFill>
                  </a:tcPr>
                </a:tc>
              </a:tr>
            </a:tbl>
          </a:graphicData>
        </a:graphic>
      </p:graphicFrame>
      <p:pic>
        <p:nvPicPr>
          <p:cNvPr id="55" name="Picture 2"/>
          <p:cNvPicPr>
            <a:picLocks noChangeAspect="1" noChangeArrowheads="1"/>
          </p:cNvPicPr>
          <p:nvPr/>
        </p:nvPicPr>
        <p:blipFill rotWithShape="1"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92" t="49311" r="55315" b="39438"/>
          <a:stretch/>
        </p:blipFill>
        <p:spPr bwMode="auto">
          <a:xfrm>
            <a:off x="3134373" y="4884911"/>
            <a:ext cx="624827" cy="734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" name="Picture 81"/>
          <p:cNvPicPr>
            <a:picLocks noChangeAspect="1"/>
          </p:cNvPicPr>
          <p:nvPr/>
        </p:nvPicPr>
        <p:blipFill>
          <a:blip r:embed="rId37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8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4195" y="5603792"/>
            <a:ext cx="230400" cy="230400"/>
          </a:xfrm>
          <a:prstGeom prst="rect">
            <a:avLst/>
          </a:prstGeom>
        </p:spPr>
      </p:pic>
      <p:pic>
        <p:nvPicPr>
          <p:cNvPr id="84" name="Picture 2" descr="C:\Users\t-dantay\Documents\First24\checkcircle1.png"/>
          <p:cNvPicPr>
            <a:picLocks noChangeAspect="1" noChangeArrowheads="1"/>
          </p:cNvPicPr>
          <p:nvPr>
            <p:custDataLst>
              <p:custData r:id="rId6"/>
            </p:custDataLst>
          </p:nvPr>
        </p:nvPicPr>
        <p:blipFill>
          <a:blip r:embed="rId39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619" y="4669011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6" name="Picture 2" descr="C:\Users\t-dantay\Documents\First24\checkcircle1.png"/>
          <p:cNvPicPr>
            <a:picLocks noChangeAspect="1" noChangeArrowheads="1"/>
          </p:cNvPicPr>
          <p:nvPr>
            <p:custDataLst>
              <p:custData r:id="rId7"/>
            </p:custDataLst>
          </p:nvPr>
        </p:nvPicPr>
        <p:blipFill>
          <a:blip r:embed="rId39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5319" y="5570711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66"/>
          <p:cNvPicPr preferRelativeResize="0">
            <a:picLocks/>
          </p:cNvPicPr>
          <p:nvPr>
            <p:custDataLst>
              <p:custData r:id="rId8"/>
            </p:custDataLst>
          </p:nvPr>
        </p:nvPicPr>
        <p:blipFill>
          <a:blip r:embed="rId40">
            <a:lum bright="10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926" y="4532276"/>
            <a:ext cx="337500" cy="337500"/>
          </a:xfrm>
          <a:prstGeom prst="rect">
            <a:avLst/>
          </a:prstGeom>
        </p:spPr>
      </p:pic>
      <p:pic>
        <p:nvPicPr>
          <p:cNvPr id="69" name="Picture 68"/>
          <p:cNvPicPr preferRelativeResize="0">
            <a:picLocks/>
          </p:cNvPicPr>
          <p:nvPr>
            <p:custDataLst>
              <p:custData r:id="rId9"/>
            </p:custDataLst>
          </p:nvPr>
        </p:nvPicPr>
        <p:blipFill>
          <a:blip r:embed="rId40">
            <a:lum bright="10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1226" y="2488626"/>
            <a:ext cx="337500" cy="337500"/>
          </a:xfrm>
          <a:prstGeom prst="rect">
            <a:avLst/>
          </a:prstGeom>
        </p:spPr>
      </p:pic>
      <p:pic>
        <p:nvPicPr>
          <p:cNvPr id="58" name="Picture 2" descr="C:\Users\t-dantay\Documents\Placeholders\user.png"/>
          <p:cNvPicPr>
            <a:picLocks noChangeAspect="1" noChangeArrowheads="1"/>
          </p:cNvPicPr>
          <p:nvPr>
            <p:custDataLst>
              <p:custData r:id="rId10"/>
            </p:custDataLst>
          </p:nvPr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1300" y="1601503"/>
            <a:ext cx="209006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1" name="Table 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7521154"/>
              </p:ext>
            </p:extLst>
          </p:nvPr>
        </p:nvGraphicFramePr>
        <p:xfrm>
          <a:off x="3059670" y="3519277"/>
          <a:ext cx="1766330" cy="783349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737630"/>
                <a:gridCol w="1028700"/>
              </a:tblGrid>
              <a:tr h="783349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CLOSE Standard</a:t>
                      </a:r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</a:tr>
            </a:tbl>
          </a:graphicData>
        </a:graphic>
      </p:graphicFrame>
      <p:pic>
        <p:nvPicPr>
          <p:cNvPr id="72" name="Picture 2"/>
          <p:cNvPicPr>
            <a:picLocks noChangeAspect="1" noChangeArrowheads="1"/>
          </p:cNvPicPr>
          <p:nvPr/>
        </p:nvPicPr>
        <p:blipFill rotWithShape="1"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99" t="48794" r="67025" b="39054"/>
          <a:stretch/>
        </p:blipFill>
        <p:spPr bwMode="auto">
          <a:xfrm>
            <a:off x="3126630" y="3547549"/>
            <a:ext cx="594900" cy="702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" name="Picture 72"/>
          <p:cNvPicPr>
            <a:picLocks noChangeAspect="1"/>
          </p:cNvPicPr>
          <p:nvPr/>
        </p:nvPicPr>
        <p:blipFill>
          <a:blip r:embed="rId37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8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895" y="4042262"/>
            <a:ext cx="230400" cy="230400"/>
          </a:xfrm>
          <a:prstGeom prst="rect">
            <a:avLst/>
          </a:prstGeom>
        </p:spPr>
      </p:pic>
      <p:pic>
        <p:nvPicPr>
          <p:cNvPr id="74" name="Picture 2" descr="C:\Users\t-dantay\Documents\First24\checkcircle1.png"/>
          <p:cNvPicPr>
            <a:picLocks noChangeAspect="1" noChangeArrowheads="1"/>
          </p:cNvPicPr>
          <p:nvPr>
            <p:custDataLst>
              <p:custData r:id="rId11"/>
            </p:custDataLst>
          </p:nvPr>
        </p:nvPicPr>
        <p:blipFill>
          <a:blip r:embed="rId39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731" y="3611221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" name="Picture 74"/>
          <p:cNvPicPr preferRelativeResize="0">
            <a:picLocks/>
          </p:cNvPicPr>
          <p:nvPr>
            <p:custDataLst>
              <p:custData r:id="rId12"/>
            </p:custDataLst>
          </p:nvPr>
        </p:nvPicPr>
        <p:blipFill>
          <a:blip r:embed="rId42">
            <a:lum bright="10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145" y="3460576"/>
            <a:ext cx="337500" cy="337500"/>
          </a:xfrm>
          <a:prstGeom prst="rect">
            <a:avLst/>
          </a:prstGeom>
        </p:spPr>
      </p:pic>
      <p:pic>
        <p:nvPicPr>
          <p:cNvPr id="80" name="Picture 2" descr="C:\Users\t-dantay\Documents\First24\error1.png"/>
          <p:cNvPicPr>
            <a:picLocks noChangeAspect="1" noChangeArrowheads="1"/>
          </p:cNvPicPr>
          <p:nvPr>
            <p:custDataLst>
              <p:custData r:id="rId13"/>
            </p:custDataLst>
          </p:nvPr>
        </p:nvPicPr>
        <p:blipFill>
          <a:blip r:embed="rId4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4">
                    <a14:imgEffect>
                      <a14:colorTemperature colorTemp="6300"/>
                    </a14:imgEffect>
                    <a14:imgEffect>
                      <a14:saturation sat="400000"/>
                    </a14:imgEffect>
                    <a14:imgEffect>
                      <a14:brightnessContrast bright="-13000" contrast="7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619" y="5128187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9" name="Picture 88"/>
          <p:cNvPicPr preferRelativeResize="0">
            <a:picLocks/>
          </p:cNvPicPr>
          <p:nvPr>
            <p:custDataLst>
              <p:custData r:id="rId14"/>
            </p:custDataLst>
          </p:nvPr>
        </p:nvPicPr>
        <p:blipFill>
          <a:blip r:embed="rId4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8488" y="681281"/>
            <a:ext cx="337500" cy="337500"/>
          </a:xfrm>
          <a:prstGeom prst="rect">
            <a:avLst/>
          </a:prstGeom>
        </p:spPr>
      </p:pic>
      <p:sp>
        <p:nvSpPr>
          <p:cNvPr id="90" name="Rounded Rectangle 89"/>
          <p:cNvSpPr/>
          <p:nvPr/>
        </p:nvSpPr>
        <p:spPr>
          <a:xfrm>
            <a:off x="223200" y="921181"/>
            <a:ext cx="2443315" cy="44319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en-GB" sz="1800" dirty="0" smtClean="0"/>
              <a:t>Golden Price</a:t>
            </a:r>
            <a:endParaRPr lang="en-GB" sz="1800" dirty="0"/>
          </a:p>
        </p:txBody>
      </p:sp>
      <p:grpSp>
        <p:nvGrpSpPr>
          <p:cNvPr id="91" name="Group 90"/>
          <p:cNvGrpSpPr/>
          <p:nvPr/>
        </p:nvGrpSpPr>
        <p:grpSpPr>
          <a:xfrm>
            <a:off x="209399" y="922317"/>
            <a:ext cx="453600" cy="453600"/>
            <a:chOff x="3631219" y="1589230"/>
            <a:chExt cx="594000" cy="597006"/>
          </a:xfrm>
        </p:grpSpPr>
        <p:sp>
          <p:nvSpPr>
            <p:cNvPr id="92" name="Rectangle 91"/>
            <p:cNvSpPr/>
            <p:nvPr userDrawn="1"/>
          </p:nvSpPr>
          <p:spPr>
            <a:xfrm>
              <a:off x="3631219" y="1589230"/>
              <a:ext cx="594000" cy="594000"/>
            </a:xfrm>
            <a:prstGeom prst="rect">
              <a:avLst/>
            </a:prstGeom>
            <a:solidFill>
              <a:srgbClr val="47798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3" name="Picture 18" descr="Ecommerce Price tag icon"/>
            <p:cNvPicPr>
              <a:picLocks noChangeAspect="1" noChangeArrowheads="1"/>
            </p:cNvPicPr>
            <p:nvPr userDrawn="1"/>
          </p:nvPicPr>
          <p:blipFill>
            <a:blip r:embed="rId46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7091" y="1623981"/>
              <a:ext cx="562255" cy="5622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4" name="Group 93"/>
          <p:cNvGrpSpPr/>
          <p:nvPr/>
        </p:nvGrpSpPr>
        <p:grpSpPr>
          <a:xfrm>
            <a:off x="4628400" y="2177082"/>
            <a:ext cx="210300" cy="216499"/>
            <a:chOff x="3423684" y="2137386"/>
            <a:chExt cx="594000" cy="682188"/>
          </a:xfrm>
        </p:grpSpPr>
        <p:sp>
          <p:nvSpPr>
            <p:cNvPr id="95" name="Rectangle 94"/>
            <p:cNvSpPr/>
            <p:nvPr userDrawn="1"/>
          </p:nvSpPr>
          <p:spPr>
            <a:xfrm>
              <a:off x="3423684" y="2137386"/>
              <a:ext cx="594000" cy="667520"/>
            </a:xfrm>
            <a:prstGeom prst="rect">
              <a:avLst/>
            </a:prstGeom>
            <a:solidFill>
              <a:srgbClr val="47798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6" name="Picture 95"/>
            <p:cNvPicPr>
              <a:picLocks noChangeAspect="1"/>
            </p:cNvPicPr>
            <p:nvPr userDrawn="1"/>
          </p:nvPicPr>
          <p:blipFill rotWithShape="1">
            <a:blip r:embed="rId47">
              <a:extLst>
                <a:ext uri="{BEBA8EAE-BF5A-486C-A8C5-ECC9F3942E4B}">
                  <a14:imgProps xmlns:a14="http://schemas.microsoft.com/office/drawing/2010/main">
                    <a14:imgLayer r:embed="rId29">
                      <a14:imgEffect>
                        <a14:backgroundRemoval t="24735" b="35714" l="17098" r="21021">
                          <a14:foregroundMark x1="18283" y1="33466" x2="18283" y2="33466"/>
                        </a14:backgroundRemoval>
                      </a14:imgEffect>
                      <a14:imgEffect>
                        <a14:sharpenSoften amount="15000"/>
                      </a14:imgEffect>
                      <a14:imgEffect>
                        <a14:brightnessContrast contrast="6000"/>
                      </a14:imgEffect>
                    </a14:imgLayer>
                  </a14:imgProps>
                </a:ext>
              </a:extLst>
            </a:blip>
            <a:srcRect l="16634" t="24056" r="78481" b="62981"/>
            <a:stretch/>
          </p:blipFill>
          <p:spPr>
            <a:xfrm>
              <a:off x="3528548" y="2152054"/>
              <a:ext cx="449554" cy="667520"/>
            </a:xfrm>
            <a:prstGeom prst="rect">
              <a:avLst/>
            </a:prstGeom>
          </p:spPr>
        </p:pic>
      </p:grpSp>
      <p:pic>
        <p:nvPicPr>
          <p:cNvPr id="97" name="Picture 96"/>
          <p:cNvPicPr>
            <a:picLocks noChangeAspect="1"/>
          </p:cNvPicPr>
          <p:nvPr/>
        </p:nvPicPr>
        <p:blipFill>
          <a:blip r:embed="rId25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222" y="2193473"/>
            <a:ext cx="182753" cy="182753"/>
          </a:xfrm>
          <a:prstGeom prst="rect">
            <a:avLst/>
          </a:prstGeom>
        </p:spPr>
      </p:pic>
      <p:grpSp>
        <p:nvGrpSpPr>
          <p:cNvPr id="98" name="Group 97"/>
          <p:cNvGrpSpPr/>
          <p:nvPr/>
        </p:nvGrpSpPr>
        <p:grpSpPr>
          <a:xfrm>
            <a:off x="7631090" y="2166728"/>
            <a:ext cx="262313" cy="257951"/>
            <a:chOff x="3991917" y="5510609"/>
            <a:chExt cx="453600" cy="453600"/>
          </a:xfrm>
        </p:grpSpPr>
        <p:sp>
          <p:nvSpPr>
            <p:cNvPr id="99" name="Rectangle 98"/>
            <p:cNvSpPr/>
            <p:nvPr userDrawn="1"/>
          </p:nvSpPr>
          <p:spPr>
            <a:xfrm>
              <a:off x="3991917" y="5510609"/>
              <a:ext cx="453600" cy="453600"/>
            </a:xfrm>
            <a:prstGeom prst="rect">
              <a:avLst/>
            </a:prstGeom>
            <a:solidFill>
              <a:srgbClr val="47798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0" name="Picture 99"/>
            <p:cNvPicPr>
              <a:picLocks noChangeAspect="1"/>
            </p:cNvPicPr>
            <p:nvPr/>
          </p:nvPicPr>
          <p:blipFill>
            <a:blip r:embed="rId48" cstate="print">
              <a:extLst>
                <a:ext uri="{BEBA8EAE-BF5A-486C-A8C5-ECC9F3942E4B}">
                  <a14:imgProps xmlns:a14="http://schemas.microsoft.com/office/drawing/2010/main">
                    <a14:imgLayer r:embed="rId49">
                      <a14:imgEffect>
                        <a14:brightnessContrast bright="100000" contrast="-2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6299" y="5574522"/>
              <a:ext cx="338887" cy="338887"/>
            </a:xfrm>
            <a:prstGeom prst="rect">
              <a:avLst/>
            </a:prstGeom>
          </p:spPr>
        </p:pic>
      </p:grpSp>
      <p:sp>
        <p:nvSpPr>
          <p:cNvPr id="101" name="Isosceles Triangle 100"/>
          <p:cNvSpPr/>
          <p:nvPr/>
        </p:nvSpPr>
        <p:spPr>
          <a:xfrm>
            <a:off x="7653856" y="1902292"/>
            <a:ext cx="1312312" cy="215925"/>
          </a:xfrm>
          <a:prstGeom prst="triangle">
            <a:avLst/>
          </a:prstGeom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014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ound Same Side Corner Rectangle 87"/>
          <p:cNvSpPr/>
          <p:nvPr/>
        </p:nvSpPr>
        <p:spPr>
          <a:xfrm>
            <a:off x="9226868" y="946381"/>
            <a:ext cx="2720268" cy="322601"/>
          </a:xfrm>
          <a:prstGeom prst="round2Same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70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 smtClean="0"/>
              <a:t>History</a:t>
            </a:r>
            <a:endParaRPr lang="en-GB" sz="1400" dirty="0"/>
          </a:p>
        </p:txBody>
      </p:sp>
      <p:sp>
        <p:nvSpPr>
          <p:cNvPr id="14" name="Rectangle 13"/>
          <p:cNvSpPr/>
          <p:nvPr/>
        </p:nvSpPr>
        <p:spPr>
          <a:xfrm>
            <a:off x="9226868" y="1296618"/>
            <a:ext cx="2711483" cy="182940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sz="1400" dirty="0" smtClean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	</a:t>
            </a:r>
            <a:endParaRPr lang="en-GB" sz="1400" dirty="0">
              <a:solidFill>
                <a:schemeClr val="tx2"/>
              </a:solidFill>
            </a:endParaRPr>
          </a:p>
        </p:txBody>
      </p:sp>
      <p:pic>
        <p:nvPicPr>
          <p:cNvPr id="66" name="Picture 65"/>
          <p:cNvPicPr preferRelativeResize="0">
            <a:picLocks/>
          </p:cNvPicPr>
          <p:nvPr>
            <p:custDataLst>
              <p:custData r:id="rId1"/>
            </p:custDataLst>
          </p:nvPr>
        </p:nvPicPr>
        <p:blipFill>
          <a:blip r:embed="rId1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9296" y="960584"/>
            <a:ext cx="337500" cy="337500"/>
          </a:xfrm>
          <a:prstGeom prst="rect">
            <a:avLst/>
          </a:prstGeom>
          <a:ln>
            <a:noFill/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4"/>
          <a:srcRect l="6082" t="24903" r="78904" b="58405"/>
          <a:stretch/>
        </p:blipFill>
        <p:spPr>
          <a:xfrm>
            <a:off x="9230719" y="1271765"/>
            <a:ext cx="2712118" cy="1821676"/>
          </a:xfrm>
          <a:prstGeom prst="rect">
            <a:avLst/>
          </a:prstGeom>
        </p:spPr>
      </p:pic>
      <p:pic>
        <p:nvPicPr>
          <p:cNvPr id="2052" name="Picture 4" descr="https://cdn2.iconfinder.com/data/icons/rcons-finance-color/512/coin-512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118" y="1465618"/>
            <a:ext cx="601799" cy="601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0029996"/>
              </p:ext>
            </p:extLst>
          </p:nvPr>
        </p:nvGraphicFramePr>
        <p:xfrm>
          <a:off x="4321403" y="1440523"/>
          <a:ext cx="4124328" cy="403440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2062164"/>
                <a:gridCol w="2062164"/>
              </a:tblGrid>
              <a:tr h="403440">
                <a:tc>
                  <a:txBody>
                    <a:bodyPr/>
                    <a:lstStyle/>
                    <a:p>
                      <a:r>
                        <a:rPr lang="de-AT" sz="1200" dirty="0" smtClean="0"/>
                        <a:t>Price</a:t>
                      </a:r>
                      <a:r>
                        <a:rPr lang="de-AT" sz="1200" baseline="0" dirty="0" smtClean="0"/>
                        <a:t> Value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1" dirty="0" smtClean="0">
                          <a:solidFill>
                            <a:schemeClr val="tx2"/>
                          </a:solidFill>
                        </a:rPr>
                        <a:t>187,24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35" name="Picture 2" descr="C:\Users\t-dantay\Documents\First24\question1.png"/>
          <p:cNvPicPr>
            <a:picLocks noChangeAspect="1" noChangeArrowheads="1"/>
          </p:cNvPicPr>
          <p:nvPr>
            <p:custDataLst>
              <p:custData r:id="rId2"/>
            </p:custDataLst>
          </p:nvPr>
        </p:nvPicPr>
        <p:blipFill>
          <a:blip r:embed="rId16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7650" y="982035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C:\Users\t-dantay\Documents\First24\question1.png"/>
          <p:cNvPicPr>
            <a:picLocks noChangeAspect="1" noChangeArrowheads="1"/>
          </p:cNvPicPr>
          <p:nvPr>
            <p:custDataLst>
              <p:custData r:id="rId3"/>
            </p:custDataLst>
          </p:nvPr>
        </p:nvPicPr>
        <p:blipFill>
          <a:blip r:embed="rId16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9187" y="1343492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C:\Users\t-dantay\Documents\First24\question1.png"/>
          <p:cNvPicPr>
            <a:picLocks noChangeAspect="1" noChangeArrowheads="1"/>
          </p:cNvPicPr>
          <p:nvPr>
            <p:custDataLst>
              <p:custData r:id="rId4"/>
            </p:custDataLst>
          </p:nvPr>
        </p:nvPicPr>
        <p:blipFill>
          <a:blip r:embed="rId16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6889" y="95672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3959" y="993181"/>
            <a:ext cx="230400" cy="211200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590" y="993181"/>
            <a:ext cx="230400" cy="211200"/>
          </a:xfrm>
          <a:prstGeom prst="rect">
            <a:avLst/>
          </a:prstGeom>
        </p:spPr>
      </p:pic>
      <p:pic>
        <p:nvPicPr>
          <p:cNvPr id="2060" name="Picture 12" descr="https://encrypted-tbn1.gstatic.com/images?q=tbn:ANd9GcSfkcGdqS21UZI7mGuRBlDe-lufdMFjm5vknQ5vtygdPJ88C-Au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5203" y="993180"/>
            <a:ext cx="216111" cy="216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share 2 icon"/>
          <p:cNvPicPr>
            <a:picLocks noChangeAspect="1" noChangeArrowheads="1"/>
          </p:cNvPicPr>
          <p:nvPr/>
        </p:nvPicPr>
        <p:blipFill>
          <a:blip r:embed="rId20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8786" y="993180"/>
            <a:ext cx="230401" cy="23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Connector 12"/>
          <p:cNvCxnSpPr/>
          <p:nvPr/>
        </p:nvCxnSpPr>
        <p:spPr>
          <a:xfrm flipV="1">
            <a:off x="6417712" y="1262437"/>
            <a:ext cx="2073148" cy="93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icture 58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7059" y="1610192"/>
            <a:ext cx="230400" cy="230400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2918328" y="2130342"/>
            <a:ext cx="6138215" cy="4126672"/>
          </a:xfrm>
          <a:prstGeom prst="rect">
            <a:avLst/>
          </a:prstGeom>
          <a:noFill/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de-AT" sz="1400" b="1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User Audit Journal </a:t>
            </a:r>
            <a:r>
              <a:rPr lang="de-AT" sz="1400" b="1" dirty="0" smtClean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| </a:t>
            </a:r>
            <a:r>
              <a:rPr lang="de-AT" sz="1400" dirty="0" smtClean="0">
                <a:latin typeface="Segoe UI" panose="020B0502040204020203" pitchFamily="34" charset="0"/>
                <a:cs typeface="Segoe UI" panose="020B0502040204020203" pitchFamily="34" charset="0"/>
              </a:rPr>
              <a:t>n    </a:t>
            </a:r>
            <a:r>
              <a:rPr lang="de-AT" sz="1400" b="1" dirty="0" smtClean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Standard EOD |      </a:t>
            </a:r>
            <a:r>
              <a:rPr lang="de-AT" sz="1400" b="1" dirty="0" err="1" smtClean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USBonds_SS</a:t>
            </a:r>
            <a:r>
              <a:rPr lang="de-AT" sz="1400" b="1" dirty="0" smtClean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|       </a:t>
            </a:r>
            <a:r>
              <a:rPr lang="de-AT" sz="1400" b="1" dirty="0" err="1" smtClean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USBonds</a:t>
            </a:r>
            <a:endParaRPr lang="de-AT" sz="1400" dirty="0">
              <a:solidFill>
                <a:schemeClr val="tx2"/>
              </a:solidFill>
            </a:endParaRPr>
          </a:p>
        </p:txBody>
      </p:sp>
      <p:sp>
        <p:nvSpPr>
          <p:cNvPr id="2" name="Isosceles Triangle 1"/>
          <p:cNvSpPr/>
          <p:nvPr/>
        </p:nvSpPr>
        <p:spPr>
          <a:xfrm>
            <a:off x="7349056" y="1902292"/>
            <a:ext cx="1312312" cy="215925"/>
          </a:xfrm>
          <a:prstGeom prst="triangle">
            <a:avLst/>
          </a:prstGeom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ound Same Side Corner Rectangle 40"/>
          <p:cNvSpPr/>
          <p:nvPr/>
        </p:nvSpPr>
        <p:spPr>
          <a:xfrm>
            <a:off x="9209098" y="3322509"/>
            <a:ext cx="2720268" cy="322601"/>
          </a:xfrm>
          <a:prstGeom prst="round2Same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70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 smtClean="0"/>
              <a:t>Parameterisation</a:t>
            </a:r>
            <a:endParaRPr lang="en-GB" sz="1400" dirty="0"/>
          </a:p>
        </p:txBody>
      </p:sp>
      <p:sp>
        <p:nvSpPr>
          <p:cNvPr id="42" name="Rectangle 41"/>
          <p:cNvSpPr/>
          <p:nvPr/>
        </p:nvSpPr>
        <p:spPr>
          <a:xfrm>
            <a:off x="9211669" y="3645109"/>
            <a:ext cx="2711483" cy="195868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sz="1400" b="1" dirty="0" err="1" smtClean="0">
                <a:solidFill>
                  <a:schemeClr val="tx2"/>
                </a:solidFill>
              </a:rPr>
              <a:t>Policy</a:t>
            </a:r>
            <a:r>
              <a:rPr lang="en-GB" sz="1400" b="1" dirty="0" smtClean="0">
                <a:solidFill>
                  <a:schemeClr val="tx2"/>
                </a:solidFill>
              </a:rPr>
              <a:t>: </a:t>
            </a:r>
            <a:r>
              <a:rPr lang="en-GB" sz="1400" dirty="0" smtClean="0">
                <a:solidFill>
                  <a:schemeClr val="tx2"/>
                </a:solidFill>
              </a:rPr>
              <a:t>Standard EOD</a:t>
            </a:r>
            <a:endParaRPr lang="de-AT" sz="1400" dirty="0" smtClean="0">
              <a:solidFill>
                <a:schemeClr val="tx2"/>
              </a:solidFill>
            </a:endParaRPr>
          </a:p>
          <a:p>
            <a:r>
              <a:rPr lang="de-AT" sz="1400" b="1" dirty="0" err="1" smtClean="0">
                <a:solidFill>
                  <a:schemeClr val="tx2"/>
                </a:solidFill>
              </a:rPr>
              <a:t>Subset</a:t>
            </a:r>
            <a:r>
              <a:rPr lang="de-AT" sz="1400" dirty="0" smtClean="0">
                <a:solidFill>
                  <a:schemeClr val="tx2"/>
                </a:solidFill>
              </a:rPr>
              <a:t>: </a:t>
            </a:r>
            <a:r>
              <a:rPr lang="de-AT" sz="1400" dirty="0" err="1" smtClean="0">
                <a:solidFill>
                  <a:schemeClr val="tx2"/>
                </a:solidFill>
              </a:rPr>
              <a:t>USBonds_SS</a:t>
            </a:r>
            <a:endParaRPr lang="de-AT" sz="1400" dirty="0">
              <a:solidFill>
                <a:schemeClr val="tx2"/>
              </a:solidFill>
            </a:endParaRPr>
          </a:p>
          <a:p>
            <a:r>
              <a:rPr lang="de-AT" sz="1400" b="1" dirty="0" err="1" smtClean="0">
                <a:solidFill>
                  <a:schemeClr val="tx2"/>
                </a:solidFill>
              </a:rPr>
              <a:t>Pricing</a:t>
            </a:r>
            <a:r>
              <a:rPr lang="de-AT" sz="1400" b="1" dirty="0" smtClean="0">
                <a:solidFill>
                  <a:schemeClr val="tx2"/>
                </a:solidFill>
              </a:rPr>
              <a:t> </a:t>
            </a:r>
            <a:r>
              <a:rPr lang="de-AT" sz="1400" b="1" dirty="0" err="1" smtClean="0">
                <a:solidFill>
                  <a:schemeClr val="tx2"/>
                </a:solidFill>
              </a:rPr>
              <a:t>Method</a:t>
            </a:r>
            <a:r>
              <a:rPr lang="de-DE" sz="1400" b="1" dirty="0" smtClean="0">
                <a:solidFill>
                  <a:schemeClr val="tx2"/>
                </a:solidFill>
              </a:rPr>
              <a:t>:</a:t>
            </a:r>
            <a:r>
              <a:rPr lang="de-DE" sz="1400" dirty="0" smtClean="0">
                <a:solidFill>
                  <a:schemeClr val="tx2"/>
                </a:solidFill>
              </a:rPr>
              <a:t> US Bonds</a:t>
            </a:r>
          </a:p>
          <a:p>
            <a:endParaRPr lang="de-DE" sz="1400" b="1" dirty="0" smtClean="0">
              <a:solidFill>
                <a:schemeClr val="tx2"/>
              </a:solidFill>
            </a:endParaRPr>
          </a:p>
          <a:p>
            <a:r>
              <a:rPr lang="de-DE" sz="1400" b="1" dirty="0" smtClean="0">
                <a:solidFill>
                  <a:schemeClr val="tx2"/>
                </a:solidFill>
              </a:rPr>
              <a:t>Request Profile:</a:t>
            </a:r>
            <a:r>
              <a:rPr lang="de-DE" sz="1400" dirty="0" smtClean="0">
                <a:solidFill>
                  <a:schemeClr val="tx2"/>
                </a:solidFill>
              </a:rPr>
              <a:t> Standard EOD</a:t>
            </a:r>
          </a:p>
          <a:p>
            <a:r>
              <a:rPr lang="de-DE" sz="1400" b="1" dirty="0" err="1" smtClean="0">
                <a:solidFill>
                  <a:schemeClr val="tx2"/>
                </a:solidFill>
              </a:rPr>
              <a:t>Selection</a:t>
            </a:r>
            <a:r>
              <a:rPr lang="de-DE" sz="1400" b="1" dirty="0" smtClean="0">
                <a:solidFill>
                  <a:schemeClr val="tx2"/>
                </a:solidFill>
              </a:rPr>
              <a:t> Profile:</a:t>
            </a:r>
            <a:r>
              <a:rPr lang="de-DE" sz="1400" dirty="0" smtClean="0">
                <a:solidFill>
                  <a:schemeClr val="tx2"/>
                </a:solidFill>
              </a:rPr>
              <a:t> CLOSE </a:t>
            </a:r>
            <a:r>
              <a:rPr lang="de-DE" sz="1400" dirty="0" err="1" smtClean="0">
                <a:solidFill>
                  <a:schemeClr val="tx2"/>
                </a:solidFill>
              </a:rPr>
              <a:t>Sta</a:t>
            </a:r>
            <a:r>
              <a:rPr lang="de-DE" sz="1400" dirty="0" smtClean="0">
                <a:solidFill>
                  <a:schemeClr val="tx2"/>
                </a:solidFill>
              </a:rPr>
              <a:t>…</a:t>
            </a:r>
            <a:endParaRPr lang="de-DE" sz="1400" dirty="0">
              <a:solidFill>
                <a:schemeClr val="tx2"/>
              </a:solidFill>
            </a:endParaRPr>
          </a:p>
          <a:p>
            <a:r>
              <a:rPr lang="de-AT" sz="1400" b="1" dirty="0" err="1" smtClean="0">
                <a:solidFill>
                  <a:schemeClr val="tx2"/>
                </a:solidFill>
              </a:rPr>
              <a:t>Plausibility</a:t>
            </a:r>
            <a:r>
              <a:rPr lang="de-AT" sz="1400" b="1" dirty="0" smtClean="0">
                <a:solidFill>
                  <a:schemeClr val="tx2"/>
                </a:solidFill>
              </a:rPr>
              <a:t> Profile:</a:t>
            </a:r>
            <a:r>
              <a:rPr lang="de-AT" sz="1400" dirty="0" smtClean="0">
                <a:solidFill>
                  <a:schemeClr val="tx2"/>
                </a:solidFill>
              </a:rPr>
              <a:t> Standard…</a:t>
            </a:r>
            <a:endParaRPr lang="de-AT" sz="1400" dirty="0">
              <a:solidFill>
                <a:schemeClr val="tx2"/>
              </a:solidFill>
            </a:endParaRPr>
          </a:p>
          <a:p>
            <a:endParaRPr lang="de-AT" sz="1400" b="1" dirty="0" smtClean="0">
              <a:solidFill>
                <a:schemeClr val="tx2"/>
              </a:solidFill>
            </a:endParaRPr>
          </a:p>
          <a:p>
            <a:r>
              <a:rPr lang="de-AT" sz="1400" b="1" dirty="0" smtClean="0">
                <a:solidFill>
                  <a:schemeClr val="tx2"/>
                </a:solidFill>
              </a:rPr>
              <a:t>Benchmark:</a:t>
            </a:r>
            <a:r>
              <a:rPr lang="de-AT" sz="1400" dirty="0">
                <a:solidFill>
                  <a:schemeClr val="tx2"/>
                </a:solidFill>
              </a:rPr>
              <a:t>	</a:t>
            </a:r>
            <a:r>
              <a:rPr lang="en-GB" sz="1400" dirty="0">
                <a:solidFill>
                  <a:schemeClr val="tx2"/>
                </a:solidFill>
              </a:rPr>
              <a:t>FTSE </a:t>
            </a:r>
            <a:r>
              <a:rPr lang="en-GB" sz="1400" dirty="0" smtClean="0">
                <a:solidFill>
                  <a:schemeClr val="tx2"/>
                </a:solidFill>
              </a:rPr>
              <a:t>Global Cor...</a:t>
            </a:r>
            <a:endParaRPr lang="en-GB" sz="1400" dirty="0">
              <a:solidFill>
                <a:schemeClr val="tx2"/>
              </a:solidFill>
            </a:endParaRPr>
          </a:p>
          <a:p>
            <a:endParaRPr lang="de-AT" sz="1400" dirty="0">
              <a:solidFill>
                <a:schemeClr val="tx2"/>
              </a:solidFill>
            </a:endParaRPr>
          </a:p>
          <a:p>
            <a:endParaRPr lang="de-AT" sz="1400" dirty="0">
              <a:solidFill>
                <a:schemeClr val="tx2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dirty="0">
              <a:solidFill>
                <a:schemeClr val="tx2"/>
              </a:solidFill>
            </a:endParaRPr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2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5725" y="3746062"/>
            <a:ext cx="366146" cy="366146"/>
          </a:xfrm>
          <a:prstGeom prst="rect">
            <a:avLst/>
          </a:prstGeom>
        </p:spPr>
      </p:pic>
      <p:pic>
        <p:nvPicPr>
          <p:cNvPr id="44" name="Picture 2" descr="C:\Users\t-dantay\Documents\First24\question1.png"/>
          <p:cNvPicPr>
            <a:picLocks noChangeAspect="1" noChangeArrowheads="1"/>
          </p:cNvPicPr>
          <p:nvPr>
            <p:custDataLst>
              <p:custData r:id="rId5"/>
            </p:custDataLst>
          </p:nvPr>
        </p:nvPicPr>
        <p:blipFill>
          <a:blip r:embed="rId16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9550" y="3382621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9" name="Straight Connector 48"/>
          <p:cNvCxnSpPr/>
          <p:nvPr/>
        </p:nvCxnSpPr>
        <p:spPr>
          <a:xfrm>
            <a:off x="9226868" y="4422692"/>
            <a:ext cx="27114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9236393" y="5210092"/>
            <a:ext cx="27114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3" name="Picture 10" descr="Chart Icon - chart, diagram, graph, performance, benchmark, blue"/>
          <p:cNvPicPr>
            <a:picLocks noChangeAspect="1" noChangeArrowheads="1"/>
          </p:cNvPicPr>
          <p:nvPr/>
        </p:nvPicPr>
        <p:blipFill>
          <a:blip r:embed="rId23">
            <a:duotone>
              <a:prstClr val="black"/>
              <a:srgbClr val="47798C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ackgroundRemoval t="10000" b="90000" l="10000" r="90000">
                        <a14:foregroundMark x1="32813" y1="64063" x2="32813" y2="64063"/>
                        <a14:foregroundMark x1="71875" y1="59375" x2="71875" y2="59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9628" y="5083964"/>
            <a:ext cx="620779" cy="620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53"/>
          <p:cNvPicPr>
            <a:picLocks noChangeAspect="1"/>
          </p:cNvPicPr>
          <p:nvPr/>
        </p:nvPicPr>
        <p:blipFill rotWithShape="1">
          <a:blip r:embed="rId25">
            <a:duotone>
              <a:prstClr val="black"/>
              <a:srgbClr val="47798C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ackgroundRemoval t="45635" b="56085" l="39970" r="45226">
                        <a14:foregroundMark x1="40340" y1="49339" x2="40340" y2="49339"/>
                        <a14:foregroundMark x1="42043" y1="47354" x2="42043" y2="47354"/>
                      </a14:backgroundRemoval>
                    </a14:imgEffect>
                    <a14:imgEffect>
                      <a14:brightnessContrast bright="-91000"/>
                    </a14:imgEffect>
                  </a14:imgLayer>
                </a14:imgProps>
              </a:ext>
            </a:extLst>
          </a:blip>
          <a:srcRect l="39701" t="45441" r="54081" b="42654"/>
          <a:stretch/>
        </p:blipFill>
        <p:spPr>
          <a:xfrm>
            <a:off x="11501379" y="4597860"/>
            <a:ext cx="394838" cy="423040"/>
          </a:xfrm>
          <a:prstGeom prst="rect">
            <a:avLst/>
          </a:prstGeom>
        </p:spPr>
      </p:pic>
      <p:grpSp>
        <p:nvGrpSpPr>
          <p:cNvPr id="62" name="Group 61"/>
          <p:cNvGrpSpPr/>
          <p:nvPr/>
        </p:nvGrpSpPr>
        <p:grpSpPr>
          <a:xfrm>
            <a:off x="4806200" y="2164382"/>
            <a:ext cx="210300" cy="216499"/>
            <a:chOff x="3423684" y="2137386"/>
            <a:chExt cx="594000" cy="682188"/>
          </a:xfrm>
        </p:grpSpPr>
        <p:sp>
          <p:nvSpPr>
            <p:cNvPr id="63" name="Rectangle 62"/>
            <p:cNvSpPr/>
            <p:nvPr userDrawn="1"/>
          </p:nvSpPr>
          <p:spPr>
            <a:xfrm>
              <a:off x="3423684" y="2137386"/>
              <a:ext cx="594000" cy="667520"/>
            </a:xfrm>
            <a:prstGeom prst="rect">
              <a:avLst/>
            </a:prstGeom>
            <a:solidFill>
              <a:srgbClr val="47798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64" name="Picture 63"/>
            <p:cNvPicPr>
              <a:picLocks noChangeAspect="1"/>
            </p:cNvPicPr>
            <p:nvPr userDrawn="1"/>
          </p:nvPicPr>
          <p:blipFill rotWithShape="1">
            <a:blip r:embed="rId27">
              <a:extLst>
                <a:ext uri="{BEBA8EAE-BF5A-486C-A8C5-ECC9F3942E4B}">
                  <a14:imgProps xmlns:a14="http://schemas.microsoft.com/office/drawing/2010/main">
                    <a14:imgLayer r:embed="rId26">
                      <a14:imgEffect>
                        <a14:backgroundRemoval t="24735" b="35714" l="17098" r="21021">
                          <a14:foregroundMark x1="18283" y1="33466" x2="18283" y2="33466"/>
                        </a14:backgroundRemoval>
                      </a14:imgEffect>
                      <a14:imgEffect>
                        <a14:sharpenSoften amount="15000"/>
                      </a14:imgEffect>
                      <a14:imgEffect>
                        <a14:brightnessContrast contrast="6000"/>
                      </a14:imgEffect>
                    </a14:imgLayer>
                  </a14:imgProps>
                </a:ext>
              </a:extLst>
            </a:blip>
            <a:srcRect l="16634" t="24056" r="78481" b="62981"/>
            <a:stretch/>
          </p:blipFill>
          <p:spPr>
            <a:xfrm>
              <a:off x="3528548" y="2152054"/>
              <a:ext cx="449554" cy="667520"/>
            </a:xfrm>
            <a:prstGeom prst="rect">
              <a:avLst/>
            </a:prstGeom>
          </p:spPr>
        </p:pic>
      </p:grpSp>
      <p:pic>
        <p:nvPicPr>
          <p:cNvPr id="65" name="Picture 64"/>
          <p:cNvPicPr>
            <a:picLocks noChangeAspect="1"/>
          </p:cNvPicPr>
          <p:nvPr/>
        </p:nvPicPr>
        <p:blipFill>
          <a:blip r:embed="rId2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8322" y="2180773"/>
            <a:ext cx="182753" cy="182753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7783490" y="2166728"/>
            <a:ext cx="262313" cy="257951"/>
            <a:chOff x="3991917" y="5510609"/>
            <a:chExt cx="453600" cy="453600"/>
          </a:xfrm>
        </p:grpSpPr>
        <p:sp>
          <p:nvSpPr>
            <p:cNvPr id="68" name="Rectangle 67"/>
            <p:cNvSpPr/>
            <p:nvPr userDrawn="1"/>
          </p:nvSpPr>
          <p:spPr>
            <a:xfrm>
              <a:off x="3991917" y="5510609"/>
              <a:ext cx="453600" cy="453600"/>
            </a:xfrm>
            <a:prstGeom prst="rect">
              <a:avLst/>
            </a:prstGeom>
            <a:solidFill>
              <a:srgbClr val="47798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8" cstate="print">
              <a:extLst>
                <a:ext uri="{BEBA8EAE-BF5A-486C-A8C5-ECC9F3942E4B}">
                  <a14:imgProps xmlns:a14="http://schemas.microsoft.com/office/drawing/2010/main">
                    <a14:imgLayer r:embed="rId29">
                      <a14:imgEffect>
                        <a14:brightnessContrast bright="100000" contrast="-2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6299" y="5574522"/>
              <a:ext cx="338887" cy="338887"/>
            </a:xfrm>
            <a:prstGeom prst="rect">
              <a:avLst/>
            </a:prstGeom>
          </p:spPr>
        </p:pic>
      </p:grpSp>
      <p:pic>
        <p:nvPicPr>
          <p:cNvPr id="58" name="Picture 2" descr="C:\Users\t-dantay\Documents\Placeholders\user.png"/>
          <p:cNvPicPr>
            <a:picLocks noChangeAspect="1" noChangeArrowheads="1"/>
          </p:cNvPicPr>
          <p:nvPr>
            <p:custDataLst>
              <p:custData r:id="rId6"/>
            </p:custDataLst>
          </p:nvPr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1300" y="1601503"/>
            <a:ext cx="209006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1" name="Table 6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2439613"/>
              </p:ext>
            </p:extLst>
          </p:nvPr>
        </p:nvGraphicFramePr>
        <p:xfrm>
          <a:off x="3038400" y="2498053"/>
          <a:ext cx="5877001" cy="1751509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437426"/>
                <a:gridCol w="1351115"/>
                <a:gridCol w="1586559"/>
                <a:gridCol w="939800"/>
                <a:gridCol w="1562101"/>
              </a:tblGrid>
              <a:tr h="379909">
                <a:tc rowSpan="2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Timestamp</a:t>
                      </a:r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Event</a:t>
                      </a:r>
                      <a:endParaRPr lang="en-GB" sz="12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User</a:t>
                      </a:r>
                      <a:r>
                        <a:rPr lang="de-AT" sz="1200" b="1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Action</a:t>
                      </a:r>
                      <a:endParaRPr lang="de-AT" sz="12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User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</a:tr>
              <a:tr h="391675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dirty="0" smtClean="0"/>
                        <a:t>12.03.2014 17:12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Requests</a:t>
                      </a:r>
                      <a:r>
                        <a:rPr lang="en-GB" sz="1200" baseline="0" dirty="0" smtClean="0"/>
                        <a:t> | Bloomberg |Volume Check Failed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Request</a:t>
                      </a:r>
                      <a:r>
                        <a:rPr lang="en-GB" sz="1200" b="1" baseline="0" dirty="0" smtClean="0">
                          <a:solidFill>
                            <a:schemeClr val="bg1"/>
                          </a:solidFill>
                        </a:rPr>
                        <a:t> accepted</a:t>
                      </a:r>
                      <a:endParaRPr lang="de-AT" sz="12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1" dirty="0" smtClean="0">
                          <a:solidFill>
                            <a:schemeClr val="bg1"/>
                          </a:solidFill>
                        </a:rPr>
                        <a:t>AIM/ITAdmin1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</a:tr>
              <a:tr h="40344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12.03.2014 17:31</a:t>
                      </a:r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Plausibility |</a:t>
                      </a:r>
                      <a:r>
                        <a:rPr lang="en-GB" sz="1200" baseline="0" dirty="0" smtClean="0"/>
                        <a:t> Overall Result FAILED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1" dirty="0" err="1" smtClean="0">
                          <a:solidFill>
                            <a:schemeClr val="bg1"/>
                          </a:solidFill>
                        </a:rPr>
                        <a:t>Plausibility</a:t>
                      </a:r>
                      <a:r>
                        <a:rPr lang="de-AT" sz="1200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de-AT" sz="1200" b="1" baseline="0" dirty="0" err="1" smtClean="0">
                          <a:solidFill>
                            <a:schemeClr val="bg1"/>
                          </a:solidFill>
                        </a:rPr>
                        <a:t>Accepted</a:t>
                      </a:r>
                      <a:endParaRPr lang="de-AT" sz="12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1" dirty="0" smtClean="0">
                          <a:solidFill>
                            <a:schemeClr val="bg1"/>
                          </a:solidFill>
                        </a:rPr>
                        <a:t>AIM/PricingUser1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</a:tr>
              <a:tr h="40344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12.03.2014 </a:t>
                      </a:r>
                      <a:r>
                        <a:rPr lang="en-GB" sz="1200" dirty="0" smtClean="0"/>
                        <a:t>17:43</a:t>
                      </a:r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Plausibility | Review User Input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1" dirty="0" err="1" smtClean="0">
                          <a:solidFill>
                            <a:schemeClr val="bg1"/>
                          </a:solidFill>
                        </a:rPr>
                        <a:t>Plausibility</a:t>
                      </a:r>
                      <a:r>
                        <a:rPr lang="de-AT" sz="1200" b="1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de-AT" sz="1200" b="1" dirty="0" err="1" smtClean="0">
                          <a:solidFill>
                            <a:schemeClr val="bg1"/>
                          </a:solidFill>
                        </a:rPr>
                        <a:t>Reviewed</a:t>
                      </a:r>
                      <a:endParaRPr lang="de-AT" sz="12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1" dirty="0" smtClean="0">
                          <a:solidFill>
                            <a:schemeClr val="bg1"/>
                          </a:solidFill>
                        </a:rPr>
                        <a:t>AIM/PricingAdmin1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</a:tr>
            </a:tbl>
          </a:graphicData>
        </a:graphic>
      </p:graphicFrame>
      <p:pic>
        <p:nvPicPr>
          <p:cNvPr id="56" name="Picture 2" descr="C:\Users\t-dantay\Documents\Placeholders\user.png"/>
          <p:cNvPicPr>
            <a:picLocks noChangeAspect="1" noChangeArrowheads="1"/>
          </p:cNvPicPr>
          <p:nvPr>
            <p:custDataLst>
              <p:custData r:id="rId7"/>
            </p:custDataLst>
          </p:nvPr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6753" y="2625667"/>
            <a:ext cx="335102" cy="348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" name="Picture 79"/>
          <p:cNvPicPr preferRelativeResize="0">
            <a:picLocks/>
          </p:cNvPicPr>
          <p:nvPr>
            <p:custDataLst>
              <p:custData r:id="rId8"/>
            </p:custDataLst>
          </p:nvPr>
        </p:nvPicPr>
        <p:blipFill>
          <a:blip r:embed="rId31">
            <a:lum bright="10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0042" y="2833803"/>
            <a:ext cx="337500" cy="337500"/>
          </a:xfrm>
          <a:prstGeom prst="rect">
            <a:avLst/>
          </a:prstGeom>
        </p:spPr>
      </p:pic>
      <p:pic>
        <p:nvPicPr>
          <p:cNvPr id="83" name="Picture 82"/>
          <p:cNvPicPr preferRelativeResize="0">
            <a:picLocks/>
          </p:cNvPicPr>
          <p:nvPr>
            <p:custDataLst>
              <p:custData r:id="rId9"/>
            </p:custDataLst>
          </p:nvPr>
        </p:nvPicPr>
        <p:blipFill>
          <a:blip r:embed="rId31">
            <a:lum bright="10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0042" y="3278303"/>
            <a:ext cx="337500" cy="337500"/>
          </a:xfrm>
          <a:prstGeom prst="rect">
            <a:avLst/>
          </a:prstGeom>
        </p:spPr>
      </p:pic>
      <p:pic>
        <p:nvPicPr>
          <p:cNvPr id="87" name="Picture 86"/>
          <p:cNvPicPr preferRelativeResize="0">
            <a:picLocks/>
          </p:cNvPicPr>
          <p:nvPr>
            <p:custDataLst>
              <p:custData r:id="rId10"/>
            </p:custDataLst>
          </p:nvPr>
        </p:nvPicPr>
        <p:blipFill>
          <a:blip r:embed="rId31">
            <a:lum bright="10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0042" y="3748203"/>
            <a:ext cx="337500" cy="337500"/>
          </a:xfrm>
          <a:prstGeom prst="rect">
            <a:avLst/>
          </a:prstGeom>
        </p:spPr>
      </p:pic>
      <p:cxnSp>
        <p:nvCxnSpPr>
          <p:cNvPr id="89" name="Straight Connector 88"/>
          <p:cNvCxnSpPr/>
          <p:nvPr/>
        </p:nvCxnSpPr>
        <p:spPr>
          <a:xfrm>
            <a:off x="9109506" y="813181"/>
            <a:ext cx="0" cy="450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0" name="Picture 89"/>
          <p:cNvPicPr preferRelativeResize="0">
            <a:picLocks/>
          </p:cNvPicPr>
          <p:nvPr>
            <p:custDataLst>
              <p:custData r:id="rId11"/>
            </p:custDataLst>
          </p:nvPr>
        </p:nvPicPr>
        <p:blipFill>
          <a:blip r:embed="rId3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8488" y="681281"/>
            <a:ext cx="337500" cy="337500"/>
          </a:xfrm>
          <a:prstGeom prst="rect">
            <a:avLst/>
          </a:prstGeom>
        </p:spPr>
      </p:pic>
      <p:sp>
        <p:nvSpPr>
          <p:cNvPr id="91" name="Rounded Rectangle 90"/>
          <p:cNvSpPr/>
          <p:nvPr/>
        </p:nvSpPr>
        <p:spPr>
          <a:xfrm>
            <a:off x="223200" y="921181"/>
            <a:ext cx="2443315" cy="44319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en-GB" sz="1800" dirty="0" smtClean="0"/>
              <a:t>Golden Price</a:t>
            </a:r>
            <a:endParaRPr lang="en-GB" sz="1800" dirty="0"/>
          </a:p>
        </p:txBody>
      </p:sp>
      <p:grpSp>
        <p:nvGrpSpPr>
          <p:cNvPr id="92" name="Group 91"/>
          <p:cNvGrpSpPr/>
          <p:nvPr/>
        </p:nvGrpSpPr>
        <p:grpSpPr>
          <a:xfrm>
            <a:off x="209399" y="922317"/>
            <a:ext cx="453600" cy="453600"/>
            <a:chOff x="3631219" y="1589230"/>
            <a:chExt cx="594000" cy="597006"/>
          </a:xfrm>
        </p:grpSpPr>
        <p:sp>
          <p:nvSpPr>
            <p:cNvPr id="93" name="Rectangle 92"/>
            <p:cNvSpPr/>
            <p:nvPr userDrawn="1"/>
          </p:nvSpPr>
          <p:spPr>
            <a:xfrm>
              <a:off x="3631219" y="1589230"/>
              <a:ext cx="594000" cy="594000"/>
            </a:xfrm>
            <a:prstGeom prst="rect">
              <a:avLst/>
            </a:prstGeom>
            <a:solidFill>
              <a:srgbClr val="47798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4" name="Picture 18" descr="Ecommerce Price tag icon"/>
            <p:cNvPicPr>
              <a:picLocks noChangeAspect="1" noChangeArrowheads="1"/>
            </p:cNvPicPr>
            <p:nvPr userDrawn="1"/>
          </p:nvPicPr>
          <p:blipFill>
            <a:blip r:embed="rId33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7091" y="1623981"/>
              <a:ext cx="562255" cy="5622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2913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ound Same Side Corner Rectangle 54"/>
          <p:cNvSpPr/>
          <p:nvPr/>
        </p:nvSpPr>
        <p:spPr>
          <a:xfrm>
            <a:off x="9226868" y="946381"/>
            <a:ext cx="2720268" cy="322601"/>
          </a:xfrm>
          <a:prstGeom prst="round2Same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70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 smtClean="0"/>
              <a:t>History</a:t>
            </a:r>
            <a:endParaRPr lang="en-GB" sz="1400" dirty="0"/>
          </a:p>
        </p:txBody>
      </p:sp>
      <p:cxnSp>
        <p:nvCxnSpPr>
          <p:cNvPr id="57" name="Straight Connector 56"/>
          <p:cNvCxnSpPr/>
          <p:nvPr/>
        </p:nvCxnSpPr>
        <p:spPr>
          <a:xfrm>
            <a:off x="9109506" y="813181"/>
            <a:ext cx="0" cy="450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9226868" y="1296618"/>
            <a:ext cx="2711483" cy="182940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sz="1400" dirty="0" smtClean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	</a:t>
            </a:r>
            <a:endParaRPr lang="en-GB" sz="1400" dirty="0">
              <a:solidFill>
                <a:schemeClr val="tx2"/>
              </a:solidFill>
            </a:endParaRPr>
          </a:p>
        </p:txBody>
      </p:sp>
      <p:pic>
        <p:nvPicPr>
          <p:cNvPr id="66" name="Picture 65"/>
          <p:cNvPicPr preferRelativeResize="0">
            <a:picLocks/>
          </p:cNvPicPr>
          <p:nvPr>
            <p:custDataLst>
              <p:custData r:id="rId1"/>
            </p:custDataLst>
          </p:nvPr>
        </p:nvPicPr>
        <p:blipFill>
          <a:blip r:embed="rId1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9296" y="960584"/>
            <a:ext cx="337500" cy="337500"/>
          </a:xfrm>
          <a:prstGeom prst="rect">
            <a:avLst/>
          </a:prstGeom>
          <a:ln>
            <a:noFill/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5"/>
          <a:srcRect l="6082" t="24903" r="78904" b="58405"/>
          <a:stretch/>
        </p:blipFill>
        <p:spPr>
          <a:xfrm>
            <a:off x="9230719" y="1271765"/>
            <a:ext cx="2712118" cy="1821676"/>
          </a:xfrm>
          <a:prstGeom prst="rect">
            <a:avLst/>
          </a:prstGeom>
        </p:spPr>
      </p:pic>
      <p:pic>
        <p:nvPicPr>
          <p:cNvPr id="2052" name="Picture 4" descr="https://cdn2.iconfinder.com/data/icons/rcons-finance-color/512/coin-512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118" y="1465618"/>
            <a:ext cx="601799" cy="601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5379148"/>
              </p:ext>
            </p:extLst>
          </p:nvPr>
        </p:nvGraphicFramePr>
        <p:xfrm>
          <a:off x="4321403" y="1440523"/>
          <a:ext cx="4124328" cy="403440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2062164"/>
                <a:gridCol w="2062164"/>
              </a:tblGrid>
              <a:tr h="403440">
                <a:tc>
                  <a:txBody>
                    <a:bodyPr/>
                    <a:lstStyle/>
                    <a:p>
                      <a:r>
                        <a:rPr lang="de-AT" sz="1200" dirty="0" smtClean="0"/>
                        <a:t>Price</a:t>
                      </a:r>
                      <a:r>
                        <a:rPr lang="de-AT" sz="1200" baseline="0" dirty="0" smtClean="0"/>
                        <a:t> Value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1" dirty="0" smtClean="0">
                          <a:solidFill>
                            <a:schemeClr val="tx2"/>
                          </a:solidFill>
                        </a:rPr>
                        <a:t>187,24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35" name="Picture 2" descr="C:\Users\t-dantay\Documents\First24\question1.png"/>
          <p:cNvPicPr>
            <a:picLocks noChangeAspect="1" noChangeArrowheads="1"/>
          </p:cNvPicPr>
          <p:nvPr>
            <p:custDataLst>
              <p:custData r:id="rId2"/>
            </p:custDataLst>
          </p:nvPr>
        </p:nvPicPr>
        <p:blipFill>
          <a:blip r:embed="rId17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7650" y="982035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C:\Users\t-dantay\Documents\First24\question1.png"/>
          <p:cNvPicPr>
            <a:picLocks noChangeAspect="1" noChangeArrowheads="1"/>
          </p:cNvPicPr>
          <p:nvPr>
            <p:custDataLst>
              <p:custData r:id="rId3"/>
            </p:custDataLst>
          </p:nvPr>
        </p:nvPicPr>
        <p:blipFill>
          <a:blip r:embed="rId17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9187" y="1343492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C:\Users\t-dantay\Documents\First24\question1.png"/>
          <p:cNvPicPr>
            <a:picLocks noChangeAspect="1" noChangeArrowheads="1"/>
          </p:cNvPicPr>
          <p:nvPr>
            <p:custDataLst>
              <p:custData r:id="rId4"/>
            </p:custDataLst>
          </p:nvPr>
        </p:nvPicPr>
        <p:blipFill>
          <a:blip r:embed="rId17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6889" y="95672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3959" y="993181"/>
            <a:ext cx="230400" cy="211200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590" y="993181"/>
            <a:ext cx="230400" cy="211200"/>
          </a:xfrm>
          <a:prstGeom prst="rect">
            <a:avLst/>
          </a:prstGeom>
        </p:spPr>
      </p:pic>
      <p:pic>
        <p:nvPicPr>
          <p:cNvPr id="2060" name="Picture 12" descr="https://encrypted-tbn1.gstatic.com/images?q=tbn:ANd9GcSfkcGdqS21UZI7mGuRBlDe-lufdMFjm5vknQ5vtygdPJ88C-Au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5203" y="993180"/>
            <a:ext cx="216111" cy="216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share 2 icon"/>
          <p:cNvPicPr>
            <a:picLocks noChangeAspect="1" noChangeArrowheads="1"/>
          </p:cNvPicPr>
          <p:nvPr/>
        </p:nvPicPr>
        <p:blipFill>
          <a:blip r:embed="rId21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8786" y="993180"/>
            <a:ext cx="230401" cy="23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Connector 12"/>
          <p:cNvCxnSpPr/>
          <p:nvPr/>
        </p:nvCxnSpPr>
        <p:spPr>
          <a:xfrm flipV="1">
            <a:off x="6417712" y="1262437"/>
            <a:ext cx="2073148" cy="93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icture 58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7059" y="1610192"/>
            <a:ext cx="230400" cy="230400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2918328" y="2130342"/>
            <a:ext cx="6138215" cy="4126672"/>
          </a:xfrm>
          <a:prstGeom prst="rect">
            <a:avLst/>
          </a:prstGeom>
          <a:noFill/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de-AT" sz="1400" b="1" dirty="0" smtClean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User Audit Journal  | </a:t>
            </a:r>
            <a:r>
              <a:rPr lang="de-AT" sz="1400" dirty="0" smtClean="0">
                <a:latin typeface="Segoe UI" panose="020B0502040204020203" pitchFamily="34" charset="0"/>
                <a:cs typeface="Segoe UI" panose="020B0502040204020203" pitchFamily="34" charset="0"/>
              </a:rPr>
              <a:t>n    </a:t>
            </a:r>
            <a:r>
              <a:rPr lang="de-AT" sz="1400" b="1" dirty="0" smtClean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Standard EOD |      </a:t>
            </a:r>
            <a:r>
              <a:rPr lang="de-AT" sz="1400" b="1" dirty="0" err="1" smtClean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USBonds_SS</a:t>
            </a:r>
            <a:r>
              <a:rPr lang="de-AT" sz="1400" b="1" dirty="0" smtClean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|       </a:t>
            </a:r>
            <a:r>
              <a:rPr lang="de-AT" sz="1400" b="1" dirty="0" err="1" smtClean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USBonds</a:t>
            </a:r>
            <a:endParaRPr lang="de-AT" sz="1400" dirty="0">
              <a:solidFill>
                <a:schemeClr val="tx2"/>
              </a:solidFill>
            </a:endParaRPr>
          </a:p>
        </p:txBody>
      </p:sp>
      <p:sp>
        <p:nvSpPr>
          <p:cNvPr id="41" name="Round Same Side Corner Rectangle 40"/>
          <p:cNvSpPr/>
          <p:nvPr/>
        </p:nvSpPr>
        <p:spPr>
          <a:xfrm>
            <a:off x="9209098" y="3322509"/>
            <a:ext cx="2720268" cy="322601"/>
          </a:xfrm>
          <a:prstGeom prst="round2Same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70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 smtClean="0"/>
              <a:t>Parameterisation</a:t>
            </a:r>
            <a:endParaRPr lang="en-GB" sz="1400" dirty="0"/>
          </a:p>
        </p:txBody>
      </p:sp>
      <p:sp>
        <p:nvSpPr>
          <p:cNvPr id="42" name="Rectangle 41"/>
          <p:cNvSpPr/>
          <p:nvPr/>
        </p:nvSpPr>
        <p:spPr>
          <a:xfrm>
            <a:off x="9211669" y="3645109"/>
            <a:ext cx="2711483" cy="195868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sz="1400" b="1" dirty="0" err="1" smtClean="0">
                <a:solidFill>
                  <a:schemeClr val="tx2"/>
                </a:solidFill>
              </a:rPr>
              <a:t>Policy</a:t>
            </a:r>
            <a:r>
              <a:rPr lang="en-GB" sz="1400" b="1" dirty="0" smtClean="0">
                <a:solidFill>
                  <a:schemeClr val="tx2"/>
                </a:solidFill>
              </a:rPr>
              <a:t>: </a:t>
            </a:r>
            <a:r>
              <a:rPr lang="en-GB" sz="1400" dirty="0" smtClean="0">
                <a:solidFill>
                  <a:schemeClr val="tx2"/>
                </a:solidFill>
              </a:rPr>
              <a:t>Standard EOD</a:t>
            </a:r>
            <a:endParaRPr lang="de-AT" sz="1400" dirty="0" smtClean="0">
              <a:solidFill>
                <a:schemeClr val="tx2"/>
              </a:solidFill>
            </a:endParaRPr>
          </a:p>
          <a:p>
            <a:r>
              <a:rPr lang="de-AT" sz="1400" b="1" dirty="0" err="1" smtClean="0">
                <a:solidFill>
                  <a:schemeClr val="tx2"/>
                </a:solidFill>
              </a:rPr>
              <a:t>Subset</a:t>
            </a:r>
            <a:r>
              <a:rPr lang="de-AT" sz="1400" dirty="0" smtClean="0">
                <a:solidFill>
                  <a:schemeClr val="tx2"/>
                </a:solidFill>
              </a:rPr>
              <a:t>: </a:t>
            </a:r>
            <a:r>
              <a:rPr lang="de-AT" sz="1400" dirty="0" err="1" smtClean="0">
                <a:solidFill>
                  <a:schemeClr val="tx2"/>
                </a:solidFill>
              </a:rPr>
              <a:t>USBonds_SS</a:t>
            </a:r>
            <a:endParaRPr lang="de-AT" sz="1400" dirty="0">
              <a:solidFill>
                <a:schemeClr val="tx2"/>
              </a:solidFill>
            </a:endParaRPr>
          </a:p>
          <a:p>
            <a:r>
              <a:rPr lang="de-AT" sz="1400" b="1" dirty="0" err="1" smtClean="0">
                <a:solidFill>
                  <a:schemeClr val="tx2"/>
                </a:solidFill>
              </a:rPr>
              <a:t>Pricing</a:t>
            </a:r>
            <a:r>
              <a:rPr lang="de-AT" sz="1400" b="1" dirty="0" smtClean="0">
                <a:solidFill>
                  <a:schemeClr val="tx2"/>
                </a:solidFill>
              </a:rPr>
              <a:t> </a:t>
            </a:r>
            <a:r>
              <a:rPr lang="de-AT" sz="1400" b="1" dirty="0" err="1" smtClean="0">
                <a:solidFill>
                  <a:schemeClr val="tx2"/>
                </a:solidFill>
              </a:rPr>
              <a:t>Method</a:t>
            </a:r>
            <a:r>
              <a:rPr lang="de-DE" sz="1400" b="1" dirty="0" smtClean="0">
                <a:solidFill>
                  <a:schemeClr val="tx2"/>
                </a:solidFill>
              </a:rPr>
              <a:t>:</a:t>
            </a:r>
            <a:r>
              <a:rPr lang="de-DE" sz="1400" dirty="0" smtClean="0">
                <a:solidFill>
                  <a:schemeClr val="tx2"/>
                </a:solidFill>
              </a:rPr>
              <a:t> US Bonds</a:t>
            </a:r>
          </a:p>
          <a:p>
            <a:endParaRPr lang="de-DE" sz="1400" b="1" dirty="0" smtClean="0">
              <a:solidFill>
                <a:schemeClr val="tx2"/>
              </a:solidFill>
            </a:endParaRPr>
          </a:p>
          <a:p>
            <a:r>
              <a:rPr lang="de-DE" sz="1400" b="1" dirty="0" smtClean="0">
                <a:solidFill>
                  <a:schemeClr val="tx2"/>
                </a:solidFill>
              </a:rPr>
              <a:t>Request Profile:</a:t>
            </a:r>
            <a:r>
              <a:rPr lang="de-DE" sz="1400" dirty="0" smtClean="0">
                <a:solidFill>
                  <a:schemeClr val="tx2"/>
                </a:solidFill>
              </a:rPr>
              <a:t> Standard EOD</a:t>
            </a:r>
          </a:p>
          <a:p>
            <a:r>
              <a:rPr lang="de-DE" sz="1400" b="1" dirty="0" err="1" smtClean="0">
                <a:solidFill>
                  <a:schemeClr val="tx2"/>
                </a:solidFill>
              </a:rPr>
              <a:t>Selection</a:t>
            </a:r>
            <a:r>
              <a:rPr lang="de-DE" sz="1400" b="1" dirty="0" smtClean="0">
                <a:solidFill>
                  <a:schemeClr val="tx2"/>
                </a:solidFill>
              </a:rPr>
              <a:t> Profile:</a:t>
            </a:r>
            <a:r>
              <a:rPr lang="de-DE" sz="1400" dirty="0" smtClean="0">
                <a:solidFill>
                  <a:schemeClr val="tx2"/>
                </a:solidFill>
              </a:rPr>
              <a:t> CLOSE </a:t>
            </a:r>
            <a:r>
              <a:rPr lang="de-DE" sz="1400" dirty="0" err="1" smtClean="0">
                <a:solidFill>
                  <a:schemeClr val="tx2"/>
                </a:solidFill>
              </a:rPr>
              <a:t>Sta</a:t>
            </a:r>
            <a:r>
              <a:rPr lang="de-DE" sz="1400" dirty="0" smtClean="0">
                <a:solidFill>
                  <a:schemeClr val="tx2"/>
                </a:solidFill>
              </a:rPr>
              <a:t>…</a:t>
            </a:r>
            <a:endParaRPr lang="de-DE" sz="1400" dirty="0">
              <a:solidFill>
                <a:schemeClr val="tx2"/>
              </a:solidFill>
            </a:endParaRPr>
          </a:p>
          <a:p>
            <a:r>
              <a:rPr lang="de-AT" sz="1400" b="1" dirty="0" err="1" smtClean="0">
                <a:solidFill>
                  <a:schemeClr val="tx2"/>
                </a:solidFill>
              </a:rPr>
              <a:t>Plausibility</a:t>
            </a:r>
            <a:r>
              <a:rPr lang="de-AT" sz="1400" b="1" dirty="0" smtClean="0">
                <a:solidFill>
                  <a:schemeClr val="tx2"/>
                </a:solidFill>
              </a:rPr>
              <a:t> Profile:</a:t>
            </a:r>
            <a:r>
              <a:rPr lang="de-AT" sz="1400" dirty="0" smtClean="0">
                <a:solidFill>
                  <a:schemeClr val="tx2"/>
                </a:solidFill>
              </a:rPr>
              <a:t> Standard…</a:t>
            </a:r>
            <a:endParaRPr lang="de-AT" sz="1400" dirty="0">
              <a:solidFill>
                <a:schemeClr val="tx2"/>
              </a:solidFill>
            </a:endParaRPr>
          </a:p>
          <a:p>
            <a:endParaRPr lang="de-AT" sz="1400" b="1" dirty="0" smtClean="0">
              <a:solidFill>
                <a:schemeClr val="tx2"/>
              </a:solidFill>
            </a:endParaRPr>
          </a:p>
          <a:p>
            <a:r>
              <a:rPr lang="de-AT" sz="1400" b="1" dirty="0" smtClean="0">
                <a:solidFill>
                  <a:schemeClr val="tx2"/>
                </a:solidFill>
              </a:rPr>
              <a:t>Benchmark:</a:t>
            </a:r>
            <a:r>
              <a:rPr lang="de-AT" sz="1400" dirty="0">
                <a:solidFill>
                  <a:schemeClr val="tx2"/>
                </a:solidFill>
              </a:rPr>
              <a:t>	</a:t>
            </a:r>
            <a:r>
              <a:rPr lang="en-GB" sz="1400" dirty="0">
                <a:solidFill>
                  <a:schemeClr val="tx2"/>
                </a:solidFill>
              </a:rPr>
              <a:t>FTSE </a:t>
            </a:r>
            <a:r>
              <a:rPr lang="en-GB" sz="1400" dirty="0" smtClean="0">
                <a:solidFill>
                  <a:schemeClr val="tx2"/>
                </a:solidFill>
              </a:rPr>
              <a:t>Global Cor...</a:t>
            </a:r>
            <a:endParaRPr lang="en-GB" sz="1400" dirty="0">
              <a:solidFill>
                <a:schemeClr val="tx2"/>
              </a:solidFill>
            </a:endParaRPr>
          </a:p>
          <a:p>
            <a:endParaRPr lang="de-AT" sz="1400" dirty="0">
              <a:solidFill>
                <a:schemeClr val="tx2"/>
              </a:solidFill>
            </a:endParaRPr>
          </a:p>
          <a:p>
            <a:endParaRPr lang="de-AT" sz="1400" dirty="0">
              <a:solidFill>
                <a:schemeClr val="tx2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dirty="0">
              <a:solidFill>
                <a:schemeClr val="tx2"/>
              </a:solidFill>
            </a:endParaRPr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2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5725" y="3746062"/>
            <a:ext cx="366146" cy="366146"/>
          </a:xfrm>
          <a:prstGeom prst="rect">
            <a:avLst/>
          </a:prstGeom>
        </p:spPr>
      </p:pic>
      <p:pic>
        <p:nvPicPr>
          <p:cNvPr id="44" name="Picture 2" descr="C:\Users\t-dantay\Documents\First24\question1.png"/>
          <p:cNvPicPr>
            <a:picLocks noChangeAspect="1" noChangeArrowheads="1"/>
          </p:cNvPicPr>
          <p:nvPr>
            <p:custDataLst>
              <p:custData r:id="rId5"/>
            </p:custDataLst>
          </p:nvPr>
        </p:nvPicPr>
        <p:blipFill>
          <a:blip r:embed="rId17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9550" y="3382621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9" name="Straight Connector 48"/>
          <p:cNvCxnSpPr/>
          <p:nvPr/>
        </p:nvCxnSpPr>
        <p:spPr>
          <a:xfrm>
            <a:off x="9226868" y="4422692"/>
            <a:ext cx="27114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9236393" y="5210092"/>
            <a:ext cx="27114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3" name="Picture 10" descr="Chart Icon - chart, diagram, graph, performance, benchmark, blue"/>
          <p:cNvPicPr>
            <a:picLocks noChangeAspect="1" noChangeArrowheads="1"/>
          </p:cNvPicPr>
          <p:nvPr/>
        </p:nvPicPr>
        <p:blipFill>
          <a:blip r:embed="rId24">
            <a:duotone>
              <a:prstClr val="black"/>
              <a:srgbClr val="47798C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ackgroundRemoval t="10000" b="90000" l="10000" r="90000">
                        <a14:foregroundMark x1="32813" y1="64063" x2="32813" y2="64063"/>
                        <a14:foregroundMark x1="71875" y1="59375" x2="71875" y2="59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9628" y="5083964"/>
            <a:ext cx="620779" cy="620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53"/>
          <p:cNvPicPr>
            <a:picLocks noChangeAspect="1"/>
          </p:cNvPicPr>
          <p:nvPr/>
        </p:nvPicPr>
        <p:blipFill rotWithShape="1">
          <a:blip r:embed="rId26">
            <a:duotone>
              <a:prstClr val="black"/>
              <a:srgbClr val="47798C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ackgroundRemoval t="45635" b="56085" l="39970" r="45226">
                        <a14:foregroundMark x1="40340" y1="49339" x2="40340" y2="49339"/>
                        <a14:foregroundMark x1="42043" y1="47354" x2="42043" y2="47354"/>
                      </a14:backgroundRemoval>
                    </a14:imgEffect>
                    <a14:imgEffect>
                      <a14:brightnessContrast bright="-91000"/>
                    </a14:imgEffect>
                  </a14:imgLayer>
                </a14:imgProps>
              </a:ext>
            </a:extLst>
          </a:blip>
          <a:srcRect l="39701" t="45441" r="54081" b="42654"/>
          <a:stretch/>
        </p:blipFill>
        <p:spPr>
          <a:xfrm>
            <a:off x="11501379" y="4597860"/>
            <a:ext cx="394838" cy="423040"/>
          </a:xfrm>
          <a:prstGeom prst="rect">
            <a:avLst/>
          </a:prstGeom>
        </p:spPr>
      </p:pic>
      <p:grpSp>
        <p:nvGrpSpPr>
          <p:cNvPr id="62" name="Group 61"/>
          <p:cNvGrpSpPr/>
          <p:nvPr/>
        </p:nvGrpSpPr>
        <p:grpSpPr>
          <a:xfrm>
            <a:off x="4806200" y="2164382"/>
            <a:ext cx="210300" cy="216499"/>
            <a:chOff x="3423684" y="2137386"/>
            <a:chExt cx="594000" cy="682188"/>
          </a:xfrm>
        </p:grpSpPr>
        <p:sp>
          <p:nvSpPr>
            <p:cNvPr id="63" name="Rectangle 62"/>
            <p:cNvSpPr/>
            <p:nvPr userDrawn="1"/>
          </p:nvSpPr>
          <p:spPr>
            <a:xfrm>
              <a:off x="3423684" y="2137386"/>
              <a:ext cx="594000" cy="667520"/>
            </a:xfrm>
            <a:prstGeom prst="rect">
              <a:avLst/>
            </a:prstGeom>
            <a:solidFill>
              <a:srgbClr val="47798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64" name="Picture 63"/>
            <p:cNvPicPr>
              <a:picLocks noChangeAspect="1"/>
            </p:cNvPicPr>
            <p:nvPr userDrawn="1"/>
          </p:nvPicPr>
          <p:blipFill rotWithShape="1">
            <a:blip r:embed="rId28">
              <a:extLst>
                <a:ext uri="{BEBA8EAE-BF5A-486C-A8C5-ECC9F3942E4B}">
                  <a14:imgProps xmlns:a14="http://schemas.microsoft.com/office/drawing/2010/main">
                    <a14:imgLayer r:embed="rId27">
                      <a14:imgEffect>
                        <a14:backgroundRemoval t="24735" b="35714" l="17098" r="21021">
                          <a14:foregroundMark x1="18283" y1="33466" x2="18283" y2="33466"/>
                        </a14:backgroundRemoval>
                      </a14:imgEffect>
                      <a14:imgEffect>
                        <a14:sharpenSoften amount="15000"/>
                      </a14:imgEffect>
                      <a14:imgEffect>
                        <a14:brightnessContrast contrast="6000"/>
                      </a14:imgEffect>
                    </a14:imgLayer>
                  </a14:imgProps>
                </a:ext>
              </a:extLst>
            </a:blip>
            <a:srcRect l="16634" t="24056" r="78481" b="62981"/>
            <a:stretch/>
          </p:blipFill>
          <p:spPr>
            <a:xfrm>
              <a:off x="3528548" y="2152054"/>
              <a:ext cx="449554" cy="667520"/>
            </a:xfrm>
            <a:prstGeom prst="rect">
              <a:avLst/>
            </a:prstGeom>
          </p:spPr>
        </p:pic>
      </p:grpSp>
      <p:pic>
        <p:nvPicPr>
          <p:cNvPr id="65" name="Picture 64"/>
          <p:cNvPicPr>
            <a:picLocks noChangeAspect="1"/>
          </p:cNvPicPr>
          <p:nvPr/>
        </p:nvPicPr>
        <p:blipFill>
          <a:blip r:embed="rId2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8322" y="2180773"/>
            <a:ext cx="182753" cy="182753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7783490" y="2166728"/>
            <a:ext cx="262313" cy="257951"/>
            <a:chOff x="3991917" y="5510609"/>
            <a:chExt cx="453600" cy="453600"/>
          </a:xfrm>
        </p:grpSpPr>
        <p:sp>
          <p:nvSpPr>
            <p:cNvPr id="68" name="Rectangle 67"/>
            <p:cNvSpPr/>
            <p:nvPr userDrawn="1"/>
          </p:nvSpPr>
          <p:spPr>
            <a:xfrm>
              <a:off x="3991917" y="5510609"/>
              <a:ext cx="453600" cy="453600"/>
            </a:xfrm>
            <a:prstGeom prst="rect">
              <a:avLst/>
            </a:prstGeom>
            <a:solidFill>
              <a:srgbClr val="47798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9" cstate="print">
              <a:extLst>
                <a:ext uri="{BEBA8EAE-BF5A-486C-A8C5-ECC9F3942E4B}">
                  <a14:imgProps xmlns:a14="http://schemas.microsoft.com/office/drawing/2010/main">
                    <a14:imgLayer r:embed="rId30">
                      <a14:imgEffect>
                        <a14:brightnessContrast bright="100000" contrast="-2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6299" y="5574522"/>
              <a:ext cx="338887" cy="338887"/>
            </a:xfrm>
            <a:prstGeom prst="rect">
              <a:avLst/>
            </a:prstGeom>
          </p:spPr>
        </p:pic>
      </p:grpSp>
      <p:pic>
        <p:nvPicPr>
          <p:cNvPr id="58" name="Picture 2" descr="C:\Users\t-dantay\Documents\Placeholders\user.png"/>
          <p:cNvPicPr>
            <a:picLocks noChangeAspect="1" noChangeArrowheads="1"/>
          </p:cNvPicPr>
          <p:nvPr>
            <p:custDataLst>
              <p:custData r:id="rId6"/>
            </p:custDataLst>
          </p:nvPr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1300" y="1601503"/>
            <a:ext cx="209006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1" name="Table 6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7742429"/>
              </p:ext>
            </p:extLst>
          </p:nvPr>
        </p:nvGraphicFramePr>
        <p:xfrm>
          <a:off x="3038400" y="2498053"/>
          <a:ext cx="5877001" cy="2600384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437426"/>
                <a:gridCol w="1351115"/>
                <a:gridCol w="1586559"/>
                <a:gridCol w="939800"/>
                <a:gridCol w="1562101"/>
              </a:tblGrid>
              <a:tr h="379909">
                <a:tc rowSpan="2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Timestamp</a:t>
                      </a:r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Event</a:t>
                      </a:r>
                      <a:endParaRPr lang="en-GB" sz="12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User</a:t>
                      </a:r>
                      <a:r>
                        <a:rPr lang="de-AT" sz="1200" b="1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Action</a:t>
                      </a:r>
                      <a:endParaRPr lang="de-AT" sz="12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User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</a:tr>
              <a:tr h="391675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dirty="0" smtClean="0"/>
                        <a:t>12.03.2014 17:12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Requests</a:t>
                      </a:r>
                      <a:r>
                        <a:rPr lang="en-GB" sz="1200" baseline="0" dirty="0" smtClean="0"/>
                        <a:t> | Bloomberg |Volume Check Failed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Request</a:t>
                      </a:r>
                      <a:r>
                        <a:rPr lang="en-GB" sz="1200" b="1" baseline="0" dirty="0" smtClean="0">
                          <a:solidFill>
                            <a:schemeClr val="bg1"/>
                          </a:solidFill>
                        </a:rPr>
                        <a:t> accepted</a:t>
                      </a:r>
                      <a:endParaRPr lang="de-AT" sz="12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1" dirty="0" smtClean="0">
                          <a:solidFill>
                            <a:schemeClr val="bg1"/>
                          </a:solidFill>
                        </a:rPr>
                        <a:t>AIM/ITAdmin1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</a:tr>
              <a:tr h="391675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dirty="0" smtClean="0"/>
                        <a:t>Additional</a:t>
                      </a:r>
                      <a:r>
                        <a:rPr lang="de-AT" sz="1200" baseline="0" dirty="0" smtClean="0"/>
                        <a:t> Information</a:t>
                      </a:r>
                      <a:endParaRPr lang="de-AT" sz="1200" dirty="0" smtClean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BF63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de-AT" sz="1200" i="1" dirty="0" smtClean="0"/>
                        <a:t>Volume check </a:t>
                      </a:r>
                      <a:r>
                        <a:rPr lang="de-AT" sz="1200" i="1" dirty="0" err="1" smtClean="0"/>
                        <a:t>failed</a:t>
                      </a:r>
                      <a:r>
                        <a:rPr lang="de-AT" sz="1200" i="1" dirty="0" smtClean="0"/>
                        <a:t>; </a:t>
                      </a:r>
                      <a:r>
                        <a:rPr lang="de-AT" sz="1200" i="1" dirty="0" err="1" smtClean="0"/>
                        <a:t>threshold</a:t>
                      </a:r>
                      <a:r>
                        <a:rPr lang="de-AT" sz="1200" i="1" dirty="0" smtClean="0"/>
                        <a:t> 80% not </a:t>
                      </a:r>
                      <a:r>
                        <a:rPr lang="de-AT" sz="1200" i="1" dirty="0" err="1" smtClean="0"/>
                        <a:t>reached</a:t>
                      </a:r>
                      <a:r>
                        <a:rPr lang="de-AT" sz="1200" i="1" dirty="0" smtClean="0"/>
                        <a:t> (75.1%).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BF6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AT" sz="12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BF6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AT" sz="12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BF63"/>
                    </a:solidFill>
                  </a:tcPr>
                </a:tc>
              </a:tr>
              <a:tr h="391675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dirty="0" smtClean="0"/>
                        <a:t>Comment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BF63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de-AT" sz="1200" i="1" dirty="0" smtClean="0"/>
                        <a:t>After </a:t>
                      </a:r>
                      <a:r>
                        <a:rPr lang="de-AT" sz="1200" i="1" dirty="0" err="1" smtClean="0"/>
                        <a:t>checking</a:t>
                      </a:r>
                      <a:r>
                        <a:rPr lang="de-AT" sz="1200" i="1" dirty="0" smtClean="0"/>
                        <a:t> </a:t>
                      </a:r>
                      <a:r>
                        <a:rPr lang="de-AT" sz="1200" i="1" dirty="0" err="1" smtClean="0"/>
                        <a:t>with</a:t>
                      </a:r>
                      <a:r>
                        <a:rPr lang="de-AT" sz="1200" i="1" dirty="0" smtClean="0"/>
                        <a:t> Business </a:t>
                      </a:r>
                      <a:r>
                        <a:rPr lang="de-AT" sz="1200" i="1" dirty="0" err="1" smtClean="0"/>
                        <a:t>file</a:t>
                      </a:r>
                      <a:r>
                        <a:rPr lang="de-AT" sz="1200" i="1" baseline="0" dirty="0" smtClean="0"/>
                        <a:t> </a:t>
                      </a:r>
                      <a:r>
                        <a:rPr lang="de-AT" sz="1200" i="1" baseline="0" dirty="0" err="1" smtClean="0"/>
                        <a:t>has</a:t>
                      </a:r>
                      <a:r>
                        <a:rPr lang="de-AT" sz="1200" i="1" baseline="0" dirty="0" smtClean="0"/>
                        <a:t> </a:t>
                      </a:r>
                      <a:r>
                        <a:rPr lang="de-AT" sz="1200" i="1" baseline="0" dirty="0" err="1" smtClean="0"/>
                        <a:t>been</a:t>
                      </a:r>
                      <a:r>
                        <a:rPr lang="de-AT" sz="1200" i="1" baseline="0" dirty="0" smtClean="0"/>
                        <a:t> </a:t>
                      </a:r>
                      <a:r>
                        <a:rPr lang="de-AT" sz="1200" i="1" baseline="0" dirty="0" err="1" smtClean="0"/>
                        <a:t>accepted</a:t>
                      </a:r>
                      <a:endParaRPr lang="de-AT" sz="1200" i="1" dirty="0" smtClean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BF6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0344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12.03.2014 17:31</a:t>
                      </a:r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Plausibility |</a:t>
                      </a:r>
                      <a:r>
                        <a:rPr lang="en-GB" sz="1200" baseline="0" dirty="0" smtClean="0"/>
                        <a:t> Overall Result FAILED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1" dirty="0" err="1" smtClean="0">
                          <a:solidFill>
                            <a:schemeClr val="bg1"/>
                          </a:solidFill>
                        </a:rPr>
                        <a:t>Plausibility</a:t>
                      </a:r>
                      <a:r>
                        <a:rPr lang="de-AT" sz="1200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de-AT" sz="1200" b="1" baseline="0" dirty="0" err="1" smtClean="0">
                          <a:solidFill>
                            <a:schemeClr val="bg1"/>
                          </a:solidFill>
                        </a:rPr>
                        <a:t>Accepted</a:t>
                      </a:r>
                      <a:endParaRPr lang="de-AT" sz="12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1" dirty="0" smtClean="0">
                          <a:solidFill>
                            <a:schemeClr val="bg1"/>
                          </a:solidFill>
                        </a:rPr>
                        <a:t>AIM/PricingUser1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</a:tr>
              <a:tr h="40344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12.03.2014 </a:t>
                      </a:r>
                      <a:r>
                        <a:rPr lang="en-GB" sz="1200" dirty="0" smtClean="0"/>
                        <a:t>17:43</a:t>
                      </a:r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Plausibility | Review User Input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1" dirty="0" err="1" smtClean="0">
                          <a:solidFill>
                            <a:schemeClr val="bg1"/>
                          </a:solidFill>
                        </a:rPr>
                        <a:t>Plausibility</a:t>
                      </a:r>
                      <a:r>
                        <a:rPr lang="de-AT" sz="1200" b="1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de-AT" sz="1200" b="1" dirty="0" err="1" smtClean="0">
                          <a:solidFill>
                            <a:schemeClr val="bg1"/>
                          </a:solidFill>
                        </a:rPr>
                        <a:t>Reviewed</a:t>
                      </a:r>
                      <a:endParaRPr lang="de-AT" sz="12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1" dirty="0" smtClean="0">
                          <a:solidFill>
                            <a:schemeClr val="bg1"/>
                          </a:solidFill>
                        </a:rPr>
                        <a:t>AIM/PricingAdmin1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798C"/>
                    </a:solidFill>
                  </a:tcPr>
                </a:tc>
              </a:tr>
            </a:tbl>
          </a:graphicData>
        </a:graphic>
      </p:graphicFrame>
      <p:pic>
        <p:nvPicPr>
          <p:cNvPr id="56" name="Picture 2" descr="C:\Users\t-dantay\Documents\Placeholders\user.png"/>
          <p:cNvPicPr>
            <a:picLocks noChangeAspect="1" noChangeArrowheads="1"/>
          </p:cNvPicPr>
          <p:nvPr>
            <p:custDataLst>
              <p:custData r:id="rId7"/>
            </p:custDataLst>
          </p:nvPr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6753" y="2625667"/>
            <a:ext cx="335102" cy="348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82"/>
          <p:cNvPicPr preferRelativeResize="0">
            <a:picLocks/>
          </p:cNvPicPr>
          <p:nvPr>
            <p:custDataLst>
              <p:custData r:id="rId8"/>
            </p:custDataLst>
          </p:nvPr>
        </p:nvPicPr>
        <p:blipFill>
          <a:blip r:embed="rId32">
            <a:lum bright="10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0042" y="4116503"/>
            <a:ext cx="337500" cy="337500"/>
          </a:xfrm>
          <a:prstGeom prst="rect">
            <a:avLst/>
          </a:prstGeom>
        </p:spPr>
      </p:pic>
      <p:pic>
        <p:nvPicPr>
          <p:cNvPr id="87" name="Picture 86"/>
          <p:cNvPicPr preferRelativeResize="0">
            <a:picLocks/>
          </p:cNvPicPr>
          <p:nvPr>
            <p:custDataLst>
              <p:custData r:id="rId9"/>
            </p:custDataLst>
          </p:nvPr>
        </p:nvPicPr>
        <p:blipFill>
          <a:blip r:embed="rId32">
            <a:lum bright="10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0042" y="4586403"/>
            <a:ext cx="337500" cy="337500"/>
          </a:xfrm>
          <a:prstGeom prst="rect">
            <a:avLst/>
          </a:prstGeom>
        </p:spPr>
      </p:pic>
      <p:pic>
        <p:nvPicPr>
          <p:cNvPr id="45" name="Picture 44"/>
          <p:cNvPicPr preferRelativeResize="0">
            <a:picLocks/>
          </p:cNvPicPr>
          <p:nvPr>
            <p:custDataLst>
              <p:custData r:id="rId10"/>
            </p:custDataLst>
          </p:nvPr>
        </p:nvPicPr>
        <p:blipFill>
          <a:blip r:embed="rId33">
            <a:lum bright="10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9326" y="2793426"/>
            <a:ext cx="337500" cy="337500"/>
          </a:xfrm>
          <a:prstGeom prst="rect">
            <a:avLst/>
          </a:prstGeom>
        </p:spPr>
      </p:pic>
      <p:pic>
        <p:nvPicPr>
          <p:cNvPr id="48" name="Picture 2" descr="C:\Users\t-dantay\Documents\First24\bubble1.png"/>
          <p:cNvPicPr>
            <a:picLocks noChangeAspect="1" noChangeArrowheads="1"/>
          </p:cNvPicPr>
          <p:nvPr>
            <p:custDataLst>
              <p:custData r:id="rId11"/>
            </p:custDataLst>
          </p:nvPr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904" y="3852926"/>
            <a:ext cx="226828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5">
            <a:extLst>
              <a:ext uri="{BEBA8EAE-BF5A-486C-A8C5-ECC9F3942E4B}">
                <a14:imgProps xmlns:a14="http://schemas.microsoft.com/office/drawing/2010/main">
                  <a14:imgLayer r:embed="rId36">
                    <a14:imgEffect>
                      <a14:backgroundRemoval t="2903" b="7099" l="97327" r="99379"/>
                    </a14:imgEffect>
                  </a14:imgLayer>
                </a14:imgProps>
              </a:ext>
            </a:extLst>
          </a:blip>
          <a:srcRect l="97070" t="2378" r="365" b="92376"/>
          <a:stretch/>
        </p:blipFill>
        <p:spPr>
          <a:xfrm>
            <a:off x="4422646" y="3392734"/>
            <a:ext cx="291372" cy="327792"/>
          </a:xfrm>
          <a:prstGeom prst="rect">
            <a:avLst/>
          </a:prstGeom>
        </p:spPr>
      </p:pic>
      <p:pic>
        <p:nvPicPr>
          <p:cNvPr id="60" name="Picture 59"/>
          <p:cNvPicPr preferRelativeResize="0">
            <a:picLocks/>
          </p:cNvPicPr>
          <p:nvPr>
            <p:custDataLst>
              <p:custData r:id="rId12"/>
            </p:custDataLst>
          </p:nvPr>
        </p:nvPicPr>
        <p:blipFill>
          <a:blip r:embed="rId37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8488" y="681281"/>
            <a:ext cx="337500" cy="337500"/>
          </a:xfrm>
          <a:prstGeom prst="rect">
            <a:avLst/>
          </a:prstGeom>
        </p:spPr>
      </p:pic>
      <p:sp>
        <p:nvSpPr>
          <p:cNvPr id="67" name="Rounded Rectangle 66"/>
          <p:cNvSpPr/>
          <p:nvPr/>
        </p:nvSpPr>
        <p:spPr>
          <a:xfrm>
            <a:off x="223200" y="921181"/>
            <a:ext cx="2443315" cy="443198"/>
          </a:xfrm>
          <a:prstGeom prst="roundRect">
            <a:avLst/>
          </a:prstGeom>
          <a:solidFill>
            <a:srgbClr val="BF9000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en-GB" sz="1800" dirty="0" smtClean="0"/>
              <a:t>Golden Price</a:t>
            </a:r>
            <a:endParaRPr lang="en-GB" sz="1800" dirty="0"/>
          </a:p>
        </p:txBody>
      </p:sp>
      <p:grpSp>
        <p:nvGrpSpPr>
          <p:cNvPr id="69" name="Group 68"/>
          <p:cNvGrpSpPr/>
          <p:nvPr/>
        </p:nvGrpSpPr>
        <p:grpSpPr>
          <a:xfrm>
            <a:off x="209399" y="922317"/>
            <a:ext cx="453600" cy="453600"/>
            <a:chOff x="3631219" y="1589230"/>
            <a:chExt cx="594000" cy="597006"/>
          </a:xfrm>
        </p:grpSpPr>
        <p:sp>
          <p:nvSpPr>
            <p:cNvPr id="70" name="Rectangle 69"/>
            <p:cNvSpPr/>
            <p:nvPr userDrawn="1"/>
          </p:nvSpPr>
          <p:spPr>
            <a:xfrm>
              <a:off x="3631219" y="1589230"/>
              <a:ext cx="594000" cy="594000"/>
            </a:xfrm>
            <a:prstGeom prst="rect">
              <a:avLst/>
            </a:prstGeom>
            <a:solidFill>
              <a:srgbClr val="47798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1" name="Picture 18" descr="Ecommerce Price tag icon"/>
            <p:cNvPicPr>
              <a:picLocks noChangeAspect="1" noChangeArrowheads="1"/>
            </p:cNvPicPr>
            <p:nvPr userDrawn="1"/>
          </p:nvPicPr>
          <p:blipFill>
            <a:blip r:embed="rId38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7091" y="1623981"/>
              <a:ext cx="562255" cy="5622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2" name="Isosceles Triangle 71"/>
          <p:cNvSpPr/>
          <p:nvPr/>
        </p:nvSpPr>
        <p:spPr>
          <a:xfrm>
            <a:off x="7349056" y="1902292"/>
            <a:ext cx="1312312" cy="215925"/>
          </a:xfrm>
          <a:prstGeom prst="triangle">
            <a:avLst/>
          </a:prstGeom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84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999630" y="1927250"/>
            <a:ext cx="5324598" cy="307777"/>
          </a:xfrm>
          <a:prstGeom prst="rect">
            <a:avLst/>
          </a:prstGeom>
          <a:solidFill>
            <a:srgbClr val="47798C"/>
          </a:solidFill>
        </p:spPr>
        <p:txBody>
          <a:bodyPr wrap="square" rtlCol="0">
            <a:spAutoFit/>
          </a:bodyPr>
          <a:lstStyle/>
          <a:p>
            <a:r>
              <a:rPr lang="de-AT" sz="14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Bloomberg				</a:t>
            </a:r>
            <a:r>
              <a:rPr lang="de-AT" sz="1400" dirty="0" smtClean="0">
                <a:solidFill>
                  <a:schemeClr val="bg1"/>
                </a:solidFill>
              </a:rPr>
              <a:t>84758493</a:t>
            </a:r>
            <a:endParaRPr lang="de-AT" sz="14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04482" y="2354380"/>
            <a:ext cx="5324598" cy="307777"/>
          </a:xfrm>
          <a:prstGeom prst="rect">
            <a:avLst/>
          </a:prstGeom>
          <a:solidFill>
            <a:srgbClr val="47798C"/>
          </a:solidFill>
        </p:spPr>
        <p:txBody>
          <a:bodyPr wrap="square" rtlCol="0">
            <a:spAutoFit/>
          </a:bodyPr>
          <a:lstStyle/>
          <a:p>
            <a:r>
              <a:rPr lang="de-AT" sz="14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SIX Telekurs	</a:t>
            </a:r>
            <a:r>
              <a:rPr lang="de-AT" sz="1400" dirty="0" smtClean="0">
                <a:solidFill>
                  <a:schemeClr val="bg1"/>
                </a:solidFill>
              </a:rPr>
              <a:t>		38438453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004482" y="2766542"/>
            <a:ext cx="5324598" cy="307777"/>
          </a:xfrm>
          <a:prstGeom prst="rect">
            <a:avLst/>
          </a:prstGeom>
          <a:solidFill>
            <a:srgbClr val="47798C"/>
          </a:solidFill>
        </p:spPr>
        <p:txBody>
          <a:bodyPr wrap="square" rtlCol="0">
            <a:spAutoFit/>
          </a:bodyPr>
          <a:lstStyle/>
          <a:p>
            <a:r>
              <a:rPr lang="de-AT" sz="14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CSV</a:t>
            </a:r>
            <a:r>
              <a:rPr lang="de-AT" sz="1400" dirty="0" smtClean="0">
                <a:solidFill>
                  <a:schemeClr val="bg1"/>
                </a:solidFill>
              </a:rPr>
              <a:t>				92738273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999630" y="982361"/>
            <a:ext cx="3362806" cy="7306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Requests</a:t>
            </a:r>
          </a:p>
          <a:p>
            <a:pPr algn="ctr"/>
            <a:r>
              <a:rPr lang="en-GB" dirty="0" smtClean="0"/>
              <a:t>Standard EOD</a:t>
            </a:r>
            <a:endParaRPr lang="en-GB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3959" y="993175"/>
            <a:ext cx="230400" cy="2112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590" y="993175"/>
            <a:ext cx="230400" cy="211200"/>
          </a:xfrm>
          <a:prstGeom prst="rect">
            <a:avLst/>
          </a:prstGeom>
        </p:spPr>
      </p:pic>
      <p:pic>
        <p:nvPicPr>
          <p:cNvPr id="23" name="Picture 12" descr="https://encrypted-tbn1.gstatic.com/images?q=tbn:ANd9GcSfkcGdqS21UZI7mGuRBlDe-lufdMFjm5vknQ5vtygdPJ88C-Au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5203" y="993174"/>
            <a:ext cx="216111" cy="216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4" descr="share 2 icon"/>
          <p:cNvPicPr>
            <a:picLocks noChangeAspect="1" noChangeArrowheads="1"/>
          </p:cNvPicPr>
          <p:nvPr/>
        </p:nvPicPr>
        <p:blipFill>
          <a:blip r:embed="rId16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8786" y="993174"/>
            <a:ext cx="230401" cy="23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8" name="Straight Connector 27"/>
          <p:cNvCxnSpPr/>
          <p:nvPr/>
        </p:nvCxnSpPr>
        <p:spPr>
          <a:xfrm flipV="1">
            <a:off x="6417712" y="1262431"/>
            <a:ext cx="2073148" cy="93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/>
          <p:cNvPicPr>
            <a:picLocks noChangeAspect="1"/>
          </p:cNvPicPr>
          <p:nvPr/>
        </p:nvPicPr>
        <p:blipFill>
          <a:blip r:embed="rId17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863" y="973975"/>
            <a:ext cx="230400" cy="230400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2999630" y="993236"/>
            <a:ext cx="787845" cy="719735"/>
          </a:xfrm>
          <a:prstGeom prst="rect">
            <a:avLst/>
          </a:prstGeom>
          <a:solidFill>
            <a:srgbClr val="4779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46451" b="56434" l="16210" r="21307">
                        <a14:foregroundMark x1="19763" y1="51852" x2="19763" y2="51852"/>
                        <a14:foregroundMark x1="20133" y1="51058" x2="20133" y2="51058"/>
                        <a14:foregroundMark x1="18653" y1="52116" x2="18653" y2="52116"/>
                        <a14:foregroundMark x1="18283" y1="54365" x2="18283" y2="54365"/>
                        <a14:foregroundMark x1="21095" y1="54101" x2="21095" y2="54101"/>
                        <a14:foregroundMark x1="18357" y1="47487" x2="18357" y2="47487"/>
                        <a14:backgroundMark x1="19615" y1="51984" x2="19615" y2="51984"/>
                        <a14:backgroundMark x1="20207" y1="50794" x2="20207" y2="50794"/>
                      </a14:backgroundRemoval>
                    </a14:imgEffect>
                  </a14:imgLayer>
                </a14:imgProps>
              </a:ext>
            </a:extLst>
          </a:blip>
          <a:srcRect l="15573" t="45203" r="78056" b="42318"/>
          <a:stretch/>
        </p:blipFill>
        <p:spPr>
          <a:xfrm>
            <a:off x="3002710" y="973975"/>
            <a:ext cx="756490" cy="738998"/>
          </a:xfrm>
          <a:prstGeom prst="rect">
            <a:avLst/>
          </a:prstGeom>
        </p:spPr>
      </p:pic>
      <p:pic>
        <p:nvPicPr>
          <p:cNvPr id="40" name="Picture 39"/>
          <p:cNvPicPr preferRelativeResize="0">
            <a:picLocks/>
          </p:cNvPicPr>
          <p:nvPr>
            <p:custDataLst>
              <p:custData r:id="rId1"/>
            </p:custDataLst>
          </p:nvPr>
        </p:nvPicPr>
        <p:blipFill>
          <a:blip r:embed="rId20">
            <a:lum bright="10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9600" y="1927250"/>
            <a:ext cx="337500" cy="337500"/>
          </a:xfrm>
          <a:prstGeom prst="rect">
            <a:avLst/>
          </a:prstGeom>
        </p:spPr>
      </p:pic>
      <p:pic>
        <p:nvPicPr>
          <p:cNvPr id="42" name="Picture 41"/>
          <p:cNvPicPr preferRelativeResize="0">
            <a:picLocks/>
          </p:cNvPicPr>
          <p:nvPr>
            <p:custDataLst>
              <p:custData r:id="rId2"/>
            </p:custDataLst>
          </p:nvPr>
        </p:nvPicPr>
        <p:blipFill>
          <a:blip r:embed="rId20">
            <a:lum bright="10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8259" y="2307413"/>
            <a:ext cx="337500" cy="337500"/>
          </a:xfrm>
          <a:prstGeom prst="rect">
            <a:avLst/>
          </a:prstGeom>
        </p:spPr>
      </p:pic>
      <p:pic>
        <p:nvPicPr>
          <p:cNvPr id="43" name="Picture 42"/>
          <p:cNvPicPr preferRelativeResize="0">
            <a:picLocks/>
          </p:cNvPicPr>
          <p:nvPr>
            <p:custDataLst>
              <p:custData r:id="rId3"/>
            </p:custDataLst>
          </p:nvPr>
        </p:nvPicPr>
        <p:blipFill>
          <a:blip r:embed="rId20">
            <a:lum bright="10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8108" y="2722294"/>
            <a:ext cx="337500" cy="3375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7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2946" y="1927250"/>
            <a:ext cx="230400" cy="230400"/>
          </a:xfrm>
          <a:prstGeom prst="rect">
            <a:avLst/>
          </a:prstGeom>
        </p:spPr>
      </p:pic>
      <p:pic>
        <p:nvPicPr>
          <p:cNvPr id="20" name="Picture 2" descr="C:\Users\t-dantay\Documents\First24\checkcircle1.png"/>
          <p:cNvPicPr>
            <a:picLocks noChangeAspect="1" noChangeArrowheads="1"/>
          </p:cNvPicPr>
          <p:nvPr>
            <p:custDataLst>
              <p:custData r:id="rId4"/>
            </p:custDataLst>
          </p:nvPr>
        </p:nvPicPr>
        <p:blipFill>
          <a:blip r:embed="rId21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4696" y="235438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C:\Users\t-dantay\Documents\First24\checkcircle1.png"/>
          <p:cNvPicPr>
            <a:picLocks noChangeAspect="1" noChangeArrowheads="1"/>
          </p:cNvPicPr>
          <p:nvPr>
            <p:custDataLst>
              <p:custData r:id="rId5"/>
            </p:custDataLst>
          </p:nvPr>
        </p:nvPicPr>
        <p:blipFill>
          <a:blip r:embed="rId21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4696" y="2762949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Round Same Side Corner Rectangle 28"/>
          <p:cNvSpPr/>
          <p:nvPr/>
        </p:nvSpPr>
        <p:spPr>
          <a:xfrm>
            <a:off x="9226868" y="946375"/>
            <a:ext cx="2720268" cy="322601"/>
          </a:xfrm>
          <a:prstGeom prst="round2Same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70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 smtClean="0"/>
              <a:t>History</a:t>
            </a:r>
            <a:endParaRPr lang="en-GB" sz="1400" dirty="0"/>
          </a:p>
        </p:txBody>
      </p:sp>
      <p:sp>
        <p:nvSpPr>
          <p:cNvPr id="30" name="Rectangle 29"/>
          <p:cNvSpPr/>
          <p:nvPr/>
        </p:nvSpPr>
        <p:spPr>
          <a:xfrm>
            <a:off x="9226868" y="1296612"/>
            <a:ext cx="2711483" cy="182940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sz="1400" dirty="0" smtClean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	</a:t>
            </a:r>
            <a:endParaRPr lang="en-GB" sz="1400" dirty="0">
              <a:solidFill>
                <a:schemeClr val="tx2"/>
              </a:solidFill>
            </a:endParaRPr>
          </a:p>
        </p:txBody>
      </p:sp>
      <p:pic>
        <p:nvPicPr>
          <p:cNvPr id="31" name="Picture 30"/>
          <p:cNvPicPr preferRelativeResize="0">
            <a:picLocks/>
          </p:cNvPicPr>
          <p:nvPr>
            <p:custDataLst>
              <p:custData r:id="rId6"/>
            </p:custDataLst>
          </p:nvPr>
        </p:nvPicPr>
        <p:blipFill>
          <a:blip r:embed="rId2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9296" y="960578"/>
            <a:ext cx="337500" cy="337500"/>
          </a:xfrm>
          <a:prstGeom prst="rect">
            <a:avLst/>
          </a:prstGeom>
          <a:ln>
            <a:noFill/>
          </a:ln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23"/>
          <a:srcRect l="6082" t="24903" r="78904" b="58405"/>
          <a:stretch/>
        </p:blipFill>
        <p:spPr>
          <a:xfrm>
            <a:off x="9230719" y="1271759"/>
            <a:ext cx="2712118" cy="1821676"/>
          </a:xfrm>
          <a:prstGeom prst="rect">
            <a:avLst/>
          </a:prstGeom>
        </p:spPr>
      </p:pic>
      <p:pic>
        <p:nvPicPr>
          <p:cNvPr id="34" name="Picture 2" descr="C:\Users\t-dantay\Documents\First24\question1.png"/>
          <p:cNvPicPr>
            <a:picLocks noChangeAspect="1" noChangeArrowheads="1"/>
          </p:cNvPicPr>
          <p:nvPr>
            <p:custDataLst>
              <p:custData r:id="rId7"/>
            </p:custDataLst>
          </p:nvPr>
        </p:nvPicPr>
        <p:blipFill>
          <a:blip r:embed="rId2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7650" y="982029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Round Same Side Corner Rectangle 34"/>
          <p:cNvSpPr/>
          <p:nvPr/>
        </p:nvSpPr>
        <p:spPr>
          <a:xfrm>
            <a:off x="9209098" y="3322503"/>
            <a:ext cx="2720268" cy="322601"/>
          </a:xfrm>
          <a:prstGeom prst="round2Same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70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 smtClean="0"/>
              <a:t>Parameterisation</a:t>
            </a:r>
            <a:endParaRPr lang="en-GB" sz="1400" dirty="0"/>
          </a:p>
        </p:txBody>
      </p:sp>
      <p:sp>
        <p:nvSpPr>
          <p:cNvPr id="37" name="Rectangle 36"/>
          <p:cNvSpPr/>
          <p:nvPr/>
        </p:nvSpPr>
        <p:spPr>
          <a:xfrm>
            <a:off x="9211669" y="3645103"/>
            <a:ext cx="2711483" cy="195868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sz="1400" b="1" dirty="0" err="1" smtClean="0">
                <a:solidFill>
                  <a:schemeClr val="tx2"/>
                </a:solidFill>
              </a:rPr>
              <a:t>Policy</a:t>
            </a:r>
            <a:r>
              <a:rPr lang="en-GB" sz="1400" b="1" dirty="0" smtClean="0">
                <a:solidFill>
                  <a:schemeClr val="tx2"/>
                </a:solidFill>
              </a:rPr>
              <a:t>: </a:t>
            </a:r>
            <a:r>
              <a:rPr lang="en-GB" sz="1400" dirty="0" smtClean="0">
                <a:solidFill>
                  <a:schemeClr val="tx2"/>
                </a:solidFill>
              </a:rPr>
              <a:t>Standard EOD</a:t>
            </a:r>
            <a:endParaRPr lang="de-AT" sz="1400" dirty="0" smtClean="0">
              <a:solidFill>
                <a:schemeClr val="tx2"/>
              </a:solidFill>
            </a:endParaRPr>
          </a:p>
          <a:p>
            <a:r>
              <a:rPr lang="de-AT" sz="1400" b="1" dirty="0" err="1" smtClean="0">
                <a:solidFill>
                  <a:schemeClr val="tx2"/>
                </a:solidFill>
              </a:rPr>
              <a:t>Subset</a:t>
            </a:r>
            <a:r>
              <a:rPr lang="de-AT" sz="1400" dirty="0" smtClean="0">
                <a:solidFill>
                  <a:schemeClr val="tx2"/>
                </a:solidFill>
              </a:rPr>
              <a:t>: </a:t>
            </a:r>
            <a:r>
              <a:rPr lang="de-AT" sz="1400" dirty="0" err="1" smtClean="0">
                <a:solidFill>
                  <a:schemeClr val="tx2"/>
                </a:solidFill>
              </a:rPr>
              <a:t>USBonds_SS</a:t>
            </a:r>
            <a:endParaRPr lang="de-AT" sz="1400" dirty="0">
              <a:solidFill>
                <a:schemeClr val="tx2"/>
              </a:solidFill>
            </a:endParaRPr>
          </a:p>
          <a:p>
            <a:r>
              <a:rPr lang="de-AT" sz="1400" b="1" dirty="0" err="1" smtClean="0">
                <a:solidFill>
                  <a:schemeClr val="tx2"/>
                </a:solidFill>
              </a:rPr>
              <a:t>Pricing</a:t>
            </a:r>
            <a:r>
              <a:rPr lang="de-AT" sz="1400" b="1" dirty="0" smtClean="0">
                <a:solidFill>
                  <a:schemeClr val="tx2"/>
                </a:solidFill>
              </a:rPr>
              <a:t> </a:t>
            </a:r>
            <a:r>
              <a:rPr lang="de-AT" sz="1400" b="1" dirty="0" err="1" smtClean="0">
                <a:solidFill>
                  <a:schemeClr val="tx2"/>
                </a:solidFill>
              </a:rPr>
              <a:t>Method</a:t>
            </a:r>
            <a:r>
              <a:rPr lang="de-DE" sz="1400" b="1" dirty="0" smtClean="0">
                <a:solidFill>
                  <a:schemeClr val="tx2"/>
                </a:solidFill>
              </a:rPr>
              <a:t>:</a:t>
            </a:r>
            <a:r>
              <a:rPr lang="de-DE" sz="1400" dirty="0" smtClean="0">
                <a:solidFill>
                  <a:schemeClr val="tx2"/>
                </a:solidFill>
              </a:rPr>
              <a:t> US Bonds</a:t>
            </a:r>
          </a:p>
          <a:p>
            <a:endParaRPr lang="de-DE" sz="1400" b="1" dirty="0" smtClean="0">
              <a:solidFill>
                <a:schemeClr val="tx2"/>
              </a:solidFill>
            </a:endParaRPr>
          </a:p>
          <a:p>
            <a:r>
              <a:rPr lang="de-DE" sz="1400" b="1" dirty="0" smtClean="0">
                <a:solidFill>
                  <a:schemeClr val="tx2"/>
                </a:solidFill>
              </a:rPr>
              <a:t>Request Profile:</a:t>
            </a:r>
            <a:r>
              <a:rPr lang="de-DE" sz="1400" dirty="0" smtClean="0">
                <a:solidFill>
                  <a:schemeClr val="tx2"/>
                </a:solidFill>
              </a:rPr>
              <a:t> Standard EOD</a:t>
            </a:r>
          </a:p>
          <a:p>
            <a:r>
              <a:rPr lang="de-DE" sz="1400" b="1" dirty="0" err="1" smtClean="0">
                <a:solidFill>
                  <a:schemeClr val="tx2"/>
                </a:solidFill>
              </a:rPr>
              <a:t>Selection</a:t>
            </a:r>
            <a:r>
              <a:rPr lang="de-DE" sz="1400" b="1" dirty="0" smtClean="0">
                <a:solidFill>
                  <a:schemeClr val="tx2"/>
                </a:solidFill>
              </a:rPr>
              <a:t> Profile:</a:t>
            </a:r>
            <a:r>
              <a:rPr lang="de-DE" sz="1400" dirty="0" smtClean="0">
                <a:solidFill>
                  <a:schemeClr val="tx2"/>
                </a:solidFill>
              </a:rPr>
              <a:t> CLOSE </a:t>
            </a:r>
            <a:r>
              <a:rPr lang="de-DE" sz="1400" dirty="0" err="1" smtClean="0">
                <a:solidFill>
                  <a:schemeClr val="tx2"/>
                </a:solidFill>
              </a:rPr>
              <a:t>Sta</a:t>
            </a:r>
            <a:r>
              <a:rPr lang="de-DE" sz="1400" dirty="0" smtClean="0">
                <a:solidFill>
                  <a:schemeClr val="tx2"/>
                </a:solidFill>
              </a:rPr>
              <a:t>…</a:t>
            </a:r>
            <a:endParaRPr lang="de-DE" sz="1400" dirty="0">
              <a:solidFill>
                <a:schemeClr val="tx2"/>
              </a:solidFill>
            </a:endParaRPr>
          </a:p>
          <a:p>
            <a:r>
              <a:rPr lang="de-AT" sz="1400" b="1" dirty="0" err="1" smtClean="0">
                <a:solidFill>
                  <a:schemeClr val="tx2"/>
                </a:solidFill>
              </a:rPr>
              <a:t>Plausibility</a:t>
            </a:r>
            <a:r>
              <a:rPr lang="de-AT" sz="1400" b="1" dirty="0" smtClean="0">
                <a:solidFill>
                  <a:schemeClr val="tx2"/>
                </a:solidFill>
              </a:rPr>
              <a:t> Profile:</a:t>
            </a:r>
            <a:r>
              <a:rPr lang="de-AT" sz="1400" dirty="0" smtClean="0">
                <a:solidFill>
                  <a:schemeClr val="tx2"/>
                </a:solidFill>
              </a:rPr>
              <a:t> Standard…</a:t>
            </a:r>
            <a:endParaRPr lang="de-AT" sz="1400" dirty="0">
              <a:solidFill>
                <a:schemeClr val="tx2"/>
              </a:solidFill>
            </a:endParaRPr>
          </a:p>
          <a:p>
            <a:endParaRPr lang="de-AT" sz="1400" b="1" dirty="0" smtClean="0">
              <a:solidFill>
                <a:schemeClr val="tx2"/>
              </a:solidFill>
            </a:endParaRPr>
          </a:p>
          <a:p>
            <a:r>
              <a:rPr lang="de-AT" sz="1400" b="1" dirty="0" smtClean="0">
                <a:solidFill>
                  <a:schemeClr val="tx2"/>
                </a:solidFill>
              </a:rPr>
              <a:t>Benchmark:</a:t>
            </a:r>
            <a:r>
              <a:rPr lang="de-AT" sz="1400" dirty="0">
                <a:solidFill>
                  <a:schemeClr val="tx2"/>
                </a:solidFill>
              </a:rPr>
              <a:t>	</a:t>
            </a:r>
            <a:r>
              <a:rPr lang="en-GB" sz="1400" dirty="0">
                <a:solidFill>
                  <a:schemeClr val="tx2"/>
                </a:solidFill>
              </a:rPr>
              <a:t>FTSE </a:t>
            </a:r>
            <a:r>
              <a:rPr lang="en-GB" sz="1400" dirty="0" smtClean="0">
                <a:solidFill>
                  <a:schemeClr val="tx2"/>
                </a:solidFill>
              </a:rPr>
              <a:t>Global Cor...</a:t>
            </a:r>
            <a:endParaRPr lang="en-GB" sz="1400" dirty="0">
              <a:solidFill>
                <a:schemeClr val="tx2"/>
              </a:solidFill>
            </a:endParaRPr>
          </a:p>
          <a:p>
            <a:endParaRPr lang="de-AT" sz="1400" dirty="0">
              <a:solidFill>
                <a:schemeClr val="tx2"/>
              </a:solidFill>
            </a:endParaRPr>
          </a:p>
          <a:p>
            <a:endParaRPr lang="de-AT" sz="1400" dirty="0">
              <a:solidFill>
                <a:schemeClr val="tx2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dirty="0">
              <a:solidFill>
                <a:schemeClr val="tx2"/>
              </a:solidFill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25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5725" y="3746056"/>
            <a:ext cx="366146" cy="366146"/>
          </a:xfrm>
          <a:prstGeom prst="rect">
            <a:avLst/>
          </a:prstGeom>
        </p:spPr>
      </p:pic>
      <p:pic>
        <p:nvPicPr>
          <p:cNvPr id="44" name="Picture 2" descr="C:\Users\t-dantay\Documents\First24\question1.png"/>
          <p:cNvPicPr>
            <a:picLocks noChangeAspect="1" noChangeArrowheads="1"/>
          </p:cNvPicPr>
          <p:nvPr>
            <p:custDataLst>
              <p:custData r:id="rId8"/>
            </p:custDataLst>
          </p:nvPr>
        </p:nvPicPr>
        <p:blipFill>
          <a:blip r:embed="rId2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9550" y="3382615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Straight Connector 44"/>
          <p:cNvCxnSpPr/>
          <p:nvPr/>
        </p:nvCxnSpPr>
        <p:spPr>
          <a:xfrm>
            <a:off x="9226868" y="4422686"/>
            <a:ext cx="27114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9236393" y="5210086"/>
            <a:ext cx="27114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Picture 10" descr="Chart Icon - chart, diagram, graph, performance, benchmark, blue"/>
          <p:cNvPicPr>
            <a:picLocks noChangeAspect="1" noChangeArrowheads="1"/>
          </p:cNvPicPr>
          <p:nvPr/>
        </p:nvPicPr>
        <p:blipFill>
          <a:blip r:embed="rId26">
            <a:duotone>
              <a:prstClr val="black"/>
              <a:srgbClr val="47798C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ackgroundRemoval t="10000" b="90000" l="10000" r="90000">
                        <a14:foregroundMark x1="32813" y1="64063" x2="32813" y2="64063"/>
                        <a14:foregroundMark x1="71875" y1="59375" x2="71875" y2="59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9628" y="5083958"/>
            <a:ext cx="620779" cy="620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28">
            <a:duotone>
              <a:prstClr val="black"/>
              <a:srgbClr val="47798C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45635" b="56085" l="39970" r="45226">
                        <a14:foregroundMark x1="40340" y1="49339" x2="40340" y2="49339"/>
                        <a14:foregroundMark x1="42043" y1="47354" x2="42043" y2="47354"/>
                      </a14:backgroundRemoval>
                    </a14:imgEffect>
                    <a14:imgEffect>
                      <a14:brightnessContrast bright="-91000"/>
                    </a14:imgEffect>
                  </a14:imgLayer>
                </a14:imgProps>
              </a:ext>
            </a:extLst>
          </a:blip>
          <a:srcRect l="39701" t="45441" r="54081" b="42654"/>
          <a:stretch/>
        </p:blipFill>
        <p:spPr>
          <a:xfrm>
            <a:off x="11501379" y="4597854"/>
            <a:ext cx="394838" cy="423040"/>
          </a:xfrm>
          <a:prstGeom prst="rect">
            <a:avLst/>
          </a:prstGeom>
        </p:spPr>
      </p:pic>
      <p:cxnSp>
        <p:nvCxnSpPr>
          <p:cNvPr id="49" name="Straight Connector 48"/>
          <p:cNvCxnSpPr/>
          <p:nvPr/>
        </p:nvCxnSpPr>
        <p:spPr>
          <a:xfrm>
            <a:off x="9109506" y="813175"/>
            <a:ext cx="0" cy="450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Picture 49"/>
          <p:cNvPicPr preferRelativeResize="0">
            <a:picLocks/>
          </p:cNvPicPr>
          <p:nvPr>
            <p:custDataLst>
              <p:custData r:id="rId9"/>
            </p:custDataLst>
          </p:nvPr>
        </p:nvPicPr>
        <p:blipFill>
          <a:blip r:embed="rId29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8488" y="681275"/>
            <a:ext cx="337500" cy="337500"/>
          </a:xfrm>
          <a:prstGeom prst="rect">
            <a:avLst/>
          </a:prstGeom>
        </p:spPr>
      </p:pic>
      <p:sp>
        <p:nvSpPr>
          <p:cNvPr id="51" name="Rounded Rectangle 50"/>
          <p:cNvSpPr/>
          <p:nvPr/>
        </p:nvSpPr>
        <p:spPr>
          <a:xfrm>
            <a:off x="201487" y="1513143"/>
            <a:ext cx="2442470" cy="451754"/>
          </a:xfrm>
          <a:prstGeom prst="roundRect">
            <a:avLst/>
          </a:prstGeom>
          <a:solidFill>
            <a:srgbClr val="BF9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en-GB" dirty="0" smtClean="0"/>
              <a:t>Requests</a:t>
            </a:r>
            <a:endParaRPr lang="en-GB" dirty="0"/>
          </a:p>
        </p:txBody>
      </p:sp>
      <p:sp>
        <p:nvSpPr>
          <p:cNvPr id="52" name="Rectangle 51"/>
          <p:cNvSpPr/>
          <p:nvPr/>
        </p:nvSpPr>
        <p:spPr>
          <a:xfrm>
            <a:off x="211154" y="1524131"/>
            <a:ext cx="439289" cy="430961"/>
          </a:xfrm>
          <a:prstGeom prst="rect">
            <a:avLst/>
          </a:prstGeom>
          <a:solidFill>
            <a:srgbClr val="4779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46451" b="56434" l="16210" r="21307">
                        <a14:foregroundMark x1="19763" y1="51852" x2="19763" y2="51852"/>
                        <a14:foregroundMark x1="20133" y1="51058" x2="20133" y2="51058"/>
                        <a14:foregroundMark x1="18653" y1="52116" x2="18653" y2="52116"/>
                        <a14:foregroundMark x1="18283" y1="54365" x2="18283" y2="54365"/>
                        <a14:foregroundMark x1="21095" y1="54101" x2="21095" y2="54101"/>
                        <a14:foregroundMark x1="18357" y1="47487" x2="18357" y2="47487"/>
                        <a14:backgroundMark x1="19615" y1="51984" x2="19615" y2="51984"/>
                        <a14:backgroundMark x1="20207" y1="50794" x2="20207" y2="50794"/>
                      </a14:backgroundRemoval>
                    </a14:imgEffect>
                  </a14:imgLayer>
                </a14:imgProps>
              </a:ext>
            </a:extLst>
          </a:blip>
          <a:srcRect l="15573" t="45203" r="78056" b="42318"/>
          <a:stretch/>
        </p:blipFill>
        <p:spPr>
          <a:xfrm>
            <a:off x="214234" y="1504869"/>
            <a:ext cx="421806" cy="453600"/>
          </a:xfrm>
          <a:prstGeom prst="rect">
            <a:avLst/>
          </a:prstGeom>
        </p:spPr>
      </p:pic>
      <p:pic>
        <p:nvPicPr>
          <p:cNvPr id="54" name="Picture 2" descr="C:\Users\t-dantay\Documents\First24\question1.png"/>
          <p:cNvPicPr>
            <a:picLocks noChangeAspect="1" noChangeArrowheads="1"/>
          </p:cNvPicPr>
          <p:nvPr>
            <p:custDataLst>
              <p:custData r:id="rId10"/>
            </p:custDataLst>
          </p:nvPr>
        </p:nvPicPr>
        <p:blipFill>
          <a:blip r:embed="rId2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9223" y="988536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2" descr="C:\Users\t-dantay\Documents\First24\question1.png"/>
          <p:cNvPicPr>
            <a:picLocks noChangeAspect="1" noChangeArrowheads="1"/>
          </p:cNvPicPr>
          <p:nvPr>
            <p:custDataLst>
              <p:custData r:id="rId11"/>
            </p:custDataLst>
          </p:nvPr>
        </p:nvPicPr>
        <p:blipFill>
          <a:blip r:embed="rId2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6889" y="95672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903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0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0.xml"/></Relationships>
</file>

<file path=customXml/_rels/item10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1.xml"/></Relationships>
</file>

<file path=customXml/_rels/item10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2.xml"/></Relationships>
</file>

<file path=customXml/_rels/item10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3.xml"/></Relationships>
</file>

<file path=customXml/_rels/item10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4.xml"/></Relationships>
</file>

<file path=customXml/_rels/item10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5.xml"/></Relationships>
</file>

<file path=customXml/_rels/item10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6.xml"/></Relationships>
</file>

<file path=customXml/_rels/item10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7.xml"/></Relationships>
</file>

<file path=customXml/_rels/item10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8.xml"/></Relationships>
</file>

<file path=customXml/_rels/item10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9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0.xml"/></Relationships>
</file>

<file path=customXml/_rels/item1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1.xml"/></Relationships>
</file>

<file path=customXml/_rels/item1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2.xml"/></Relationships>
</file>

<file path=customXml/_rels/item1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3.xml"/></Relationships>
</file>

<file path=customXml/_rels/item1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4.xml"/></Relationships>
</file>

<file path=customXml/_rels/item1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5.xml"/></Relationships>
</file>

<file path=customXml/_rels/item1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6.xml"/></Relationships>
</file>

<file path=customXml/_rels/item1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7.xml"/></Relationships>
</file>

<file path=customXml/_rels/item1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8.xml"/></Relationships>
</file>

<file path=customXml/_rels/item1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9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0.xml"/></Relationships>
</file>

<file path=customXml/_rels/item12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1.xml"/></Relationships>
</file>

<file path=customXml/_rels/item12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2.xml"/></Relationships>
</file>

<file path=customXml/_rels/item12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3.xml"/></Relationships>
</file>

<file path=customXml/_rels/item12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4.xml"/></Relationships>
</file>

<file path=customXml/_rels/item12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5.xml"/></Relationships>
</file>

<file path=customXml/_rels/item12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6.xml"/></Relationships>
</file>

<file path=customXml/_rels/item12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7.xml"/></Relationships>
</file>

<file path=customXml/_rels/item12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8.xml"/></Relationships>
</file>

<file path=customXml/_rels/item12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9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3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0.xml"/></Relationships>
</file>

<file path=customXml/_rels/item13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1.xml"/></Relationships>
</file>

<file path=customXml/_rels/item13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2.xml"/></Relationships>
</file>

<file path=customXml/_rels/item13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3.xml"/></Relationships>
</file>

<file path=customXml/_rels/item13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4.xml"/></Relationships>
</file>

<file path=customXml/_rels/item13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5.xml"/></Relationships>
</file>

<file path=customXml/_rels/item13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6.xml"/></Relationships>
</file>

<file path=customXml/_rels/item13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7.xml"/></Relationships>
</file>

<file path=customXml/_rels/item13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8.xml"/></Relationships>
</file>

<file path=customXml/_rels/item13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9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4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0.xml"/></Relationships>
</file>

<file path=customXml/_rels/item14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1.xml"/></Relationships>
</file>

<file path=customXml/_rels/item14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2.xml"/></Relationships>
</file>

<file path=customXml/_rels/item14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3.xml"/></Relationships>
</file>

<file path=customXml/_rels/item14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4.xml"/></Relationships>
</file>

<file path=customXml/_rels/item14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5.xml"/></Relationships>
</file>

<file path=customXml/_rels/item14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6.xml"/></Relationships>
</file>

<file path=customXml/_rels/item14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7.xml"/></Relationships>
</file>

<file path=customXml/_rels/item14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8.xml"/></Relationships>
</file>

<file path=customXml/_rels/item14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9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5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0.xml"/></Relationships>
</file>

<file path=customXml/_rels/item15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1.xml"/></Relationships>
</file>

<file path=customXml/_rels/item15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2.xml"/></Relationships>
</file>

<file path=customXml/_rels/item15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3.xml"/></Relationships>
</file>

<file path=customXml/_rels/item15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4.xml"/></Relationships>
</file>

<file path=customXml/_rels/item15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5.xml"/></Relationships>
</file>

<file path=customXml/_rels/item15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6.xml"/></Relationships>
</file>

<file path=customXml/_rels/item15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7.xml"/></Relationships>
</file>

<file path=customXml/_rels/item15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8.xml"/></Relationships>
</file>

<file path=customXml/_rels/item15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9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6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0.xml"/></Relationships>
</file>

<file path=customXml/_rels/item16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1.xml"/></Relationships>
</file>

<file path=customXml/_rels/item16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2.xml"/></Relationships>
</file>

<file path=customXml/_rels/item16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3.xml"/></Relationships>
</file>

<file path=customXml/_rels/item16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4.xml"/></Relationships>
</file>

<file path=customXml/_rels/item16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5.xml"/></Relationships>
</file>

<file path=customXml/_rels/item16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6.xml"/></Relationships>
</file>

<file path=customXml/_rels/item16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7.xml"/></Relationships>
</file>

<file path=customXml/_rels/item16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8.xml"/></Relationships>
</file>

<file path=customXml/_rels/item16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9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17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0.xml"/></Relationships>
</file>

<file path=customXml/_rels/item17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1.xml"/></Relationships>
</file>

<file path=customXml/_rels/item17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2.xml"/></Relationships>
</file>

<file path=customXml/_rels/item17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3.xml"/></Relationships>
</file>

<file path=customXml/_rels/item17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4.xml"/></Relationships>
</file>

<file path=customXml/_rels/item17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5.xml"/></Relationships>
</file>

<file path=customXml/_rels/item17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6.xml"/></Relationships>
</file>

<file path=customXml/_rels/item17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7.xml"/></Relationships>
</file>

<file path=customXml/_rels/item17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8.xml"/></Relationships>
</file>

<file path=customXml/_rels/item17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9.xml"/></Relationships>
</file>

<file path=customXml/_rels/item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.xml"/></Relationships>
</file>

<file path=customXml/_rels/item18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0.xml"/></Relationships>
</file>

<file path=customXml/_rels/item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.xml"/></Relationships>
</file>

<file path=customXml/_rels/item2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.xml"/></Relationships>
</file>

<file path=customXml/_rels/item2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.xml"/></Relationships>
</file>

<file path=customXml/_rels/item2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.xml"/></Relationships>
</file>

<file path=customXml/_rels/item2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.xml"/></Relationships>
</file>

<file path=customXml/_rels/item2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5.xml"/></Relationships>
</file>

<file path=customXml/_rels/item2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6.xml"/></Relationships>
</file>

<file path=customXml/_rels/item2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7.xml"/></Relationships>
</file>

<file path=customXml/_rels/item2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8.xml"/></Relationships>
</file>

<file path=customXml/_rels/item2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9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3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0.xml"/></Relationships>
</file>

<file path=customXml/_rels/item3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1.xml"/></Relationships>
</file>

<file path=customXml/_rels/item3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2.xml"/></Relationships>
</file>

<file path=customXml/_rels/item3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3.xml"/></Relationships>
</file>

<file path=customXml/_rels/item3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4.xml"/></Relationships>
</file>

<file path=customXml/_rels/item3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5.xml"/></Relationships>
</file>

<file path=customXml/_rels/item3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6.xml"/></Relationships>
</file>

<file path=customXml/_rels/item3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7.xml"/></Relationships>
</file>

<file path=customXml/_rels/item3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8.xml"/></Relationships>
</file>

<file path=customXml/_rels/item3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9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4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0.xml"/></Relationships>
</file>

<file path=customXml/_rels/item4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1.xml"/></Relationships>
</file>

<file path=customXml/_rels/item4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2.xml"/></Relationships>
</file>

<file path=customXml/_rels/item4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3.xml"/></Relationships>
</file>

<file path=customXml/_rels/item4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4.xml"/></Relationships>
</file>

<file path=customXml/_rels/item4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5.xml"/></Relationships>
</file>

<file path=customXml/_rels/item4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6.xml"/></Relationships>
</file>

<file path=customXml/_rels/item4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7.xml"/></Relationships>
</file>

<file path=customXml/_rels/item4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8.xml"/></Relationships>
</file>

<file path=customXml/_rels/item4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9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5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0.xml"/></Relationships>
</file>

<file path=customXml/_rels/item5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1.xml"/></Relationships>
</file>

<file path=customXml/_rels/item5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2.xml"/></Relationships>
</file>

<file path=customXml/_rels/item5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3.xml"/></Relationships>
</file>

<file path=customXml/_rels/item5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4.xml"/></Relationships>
</file>

<file path=customXml/_rels/item5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5.xml"/></Relationships>
</file>

<file path=customXml/_rels/item5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6.xml"/></Relationships>
</file>

<file path=customXml/_rels/item5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7.xml"/></Relationships>
</file>

<file path=customXml/_rels/item5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8.xml"/></Relationships>
</file>

<file path=customXml/_rels/item5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9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6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0.xml"/></Relationships>
</file>

<file path=customXml/_rels/item6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1.xml"/></Relationships>
</file>

<file path=customXml/_rels/item6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2.xml"/></Relationships>
</file>

<file path=customXml/_rels/item6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3.xml"/></Relationships>
</file>

<file path=customXml/_rels/item6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4.xml"/></Relationships>
</file>

<file path=customXml/_rels/item6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5.xml"/></Relationships>
</file>

<file path=customXml/_rels/item6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6.xml"/></Relationships>
</file>

<file path=customXml/_rels/item6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7.xml"/></Relationships>
</file>

<file path=customXml/_rels/item6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8.xml"/></Relationships>
</file>

<file path=customXml/_rels/item6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9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7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0.xml"/></Relationships>
</file>

<file path=customXml/_rels/item7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1.xml"/></Relationships>
</file>

<file path=customXml/_rels/item7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2.xml"/></Relationships>
</file>

<file path=customXml/_rels/item7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3.xml"/></Relationships>
</file>

<file path=customXml/_rels/item7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4.xml"/></Relationships>
</file>

<file path=customXml/_rels/item7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5.xml"/></Relationships>
</file>

<file path=customXml/_rels/item7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6.xml"/></Relationships>
</file>

<file path=customXml/_rels/item7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7.xml"/></Relationships>
</file>

<file path=customXml/_rels/item7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8.xml"/></Relationships>
</file>

<file path=customXml/_rels/item7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9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8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0.xml"/></Relationships>
</file>

<file path=customXml/_rels/item8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1.xml"/></Relationships>
</file>

<file path=customXml/_rels/item8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2.xml"/></Relationships>
</file>

<file path=customXml/_rels/item8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3.xml"/></Relationships>
</file>

<file path=customXml/_rels/item8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4.xml"/></Relationships>
</file>

<file path=customXml/_rels/item8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5.xml"/></Relationships>
</file>

<file path=customXml/_rels/item8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6.xml"/></Relationships>
</file>

<file path=customXml/_rels/item8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7.xml"/></Relationships>
</file>

<file path=customXml/_rels/item8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8.xml"/></Relationships>
</file>

<file path=customXml/_rels/item8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9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_rels/item9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0.xml"/></Relationships>
</file>

<file path=customXml/_rels/item9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1.xml"/></Relationships>
</file>

<file path=customXml/_rels/item9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2.xml"/></Relationships>
</file>

<file path=customXml/_rels/item9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3.xml"/></Relationships>
</file>

<file path=customXml/_rels/item9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4.xml"/></Relationships>
</file>

<file path=customXml/_rels/item9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5.xml"/></Relationships>
</file>

<file path=customXml/_rels/item9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6.xml"/></Relationships>
</file>

<file path=customXml/_rels/item9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7.xml"/></Relationships>
</file>

<file path=customXml/_rels/item9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8.xml"/></Relationships>
</file>

<file path=customXml/_rels/item9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9.xml"/></Relationships>
</file>

<file path=customXml/item1.xml><?xml version="1.0" encoding="utf-8"?>
<Control xmlns="http://schemas.microsoft.com/VisualStudio/2011/storyboarding/control">
  <Id Name="System.Storyboarding.Icons.CheckCircle" Revision="1" Stencil="System.Storyboarding.Icons" StencilVersion="0.1"/>
</Control>
</file>

<file path=customXml/item10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100.xml><?xml version="1.0" encoding="utf-8"?>
<Control xmlns="http://schemas.microsoft.com/VisualStudio/2011/storyboarding/control">
  <Id Name="System.Storyboarding.Icons.Error" Revision="1" Stencil="System.Storyboarding.Icons" StencilVersion="0.1"/>
</Control>
</file>

<file path=customXml/item101.xml><?xml version="1.0" encoding="utf-8"?>
<Control xmlns="http://schemas.microsoft.com/VisualStudio/2011/storyboarding/control">
  <Id Name="System.Storyboarding.WindowsPhoneIcons.Minus" Revision="1" Stencil="System.Storyboarding.WindowsPhoneIcons" StencilVersion="0.1"/>
</Control>
</file>

<file path=customXml/item102.xml><?xml version="1.0" encoding="utf-8"?>
<Control xmlns="http://schemas.microsoft.com/VisualStudio/2011/storyboarding/control">
  <Id Name="System.Storyboarding.WindowsPhoneIcons.Play" Revision="1" Stencil="System.Storyboarding.WindowsPhoneIcons" StencilVersion="0.1"/>
</Control>
</file>

<file path=customXml/item103.xml><?xml version="1.0" encoding="utf-8"?>
<Control xmlns="http://schemas.microsoft.com/VisualStudio/2011/storyboarding/control">
  <Id Name="System.Storyboarding.WindowsPhoneIcons.Add" Revision="1" Stencil="System.Storyboarding.WindowsPhoneIcons" StencilVersion="0.1"/>
</Control>
</file>

<file path=customXml/item104.xml><?xml version="1.0" encoding="utf-8"?>
<Control xmlns="http://schemas.microsoft.com/VisualStudio/2011/storyboarding/control">
  <Id Name="System.Storyboarding.WindowsPhoneIcons.Add" Revision="1" Stencil="System.Storyboarding.WindowsPhoneIcons" StencilVersion="0.1"/>
</Control>
</file>

<file path=customXml/item105.xml><?xml version="1.0" encoding="utf-8"?>
<Control xmlns="http://schemas.microsoft.com/VisualStudio/2011/storyboarding/control">
  <Id Name="System.Storyboarding.Icons.User" Revision="1" Stencil="System.Storyboarding.Icons" StencilVersion="0.1"/>
</Control>
</file>

<file path=customXml/item106.xml><?xml version="1.0" encoding="utf-8"?>
<Control xmlns="http://schemas.microsoft.com/VisualStudio/2011/storyboarding/control">
  <Id Name="System.Storyboarding.Icons.User" Revision="1" Stencil="System.Storyboarding.Icons" StencilVersion="0.1"/>
</Control>
</file>

<file path=customXml/item107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108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109.xml><?xml version="1.0" encoding="utf-8"?>
<Control xmlns="http://schemas.microsoft.com/VisualStudio/2011/storyboarding/control">
  <Id Name="System.Storyboarding.WindowsPhoneIcons.Play" Revision="1" Stencil="System.Storyboarding.WindowsPhoneIcons" StencilVersion="0.1"/>
</Control>
</file>

<file path=customXml/item11.xml><?xml version="1.0" encoding="utf-8"?>
<Control xmlns="http://schemas.microsoft.com/VisualStudio/2011/storyboarding/control">
  <Id Name="System.Storyboarding.WindowsPhoneIcons.Add" Revision="1" Stencil="System.Storyboarding.WindowsPhoneIcons" StencilVersion="0.1"/>
</Control>
</file>

<file path=customXml/item110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111.xml><?xml version="1.0" encoding="utf-8"?>
<Control xmlns="http://schemas.microsoft.com/VisualStudio/2011/storyboarding/control">
  <Id Name="System.Storyboarding.WindowsPhoneIcons.Play" Revision="1" Stencil="System.Storyboarding.WindowsPhoneIcons" StencilVersion="0.1"/>
</Control>
</file>

<file path=customXml/item112.xml><?xml version="1.0" encoding="utf-8"?>
<Control xmlns="http://schemas.microsoft.com/VisualStudio/2011/storyboarding/control">
  <Id Name="System.Storyboarding.WindowsPhoneIcons.Play" Revision="1" Stencil="System.Storyboarding.WindowsPhoneIcons" StencilVersion="0.1"/>
</Control>
</file>

<file path=customXml/item113.xml><?xml version="1.0" encoding="utf-8"?>
<Control xmlns="http://schemas.microsoft.com/VisualStudio/2011/storyboarding/control">
  <Id Name="System.Storyboarding.Icons.Error" Revision="1" Stencil="System.Storyboarding.Icons" StencilVersion="0.1"/>
</Control>
</file>

<file path=customXml/item114.xml><?xml version="1.0" encoding="utf-8"?>
<Control xmlns="http://schemas.microsoft.com/VisualStudio/2011/storyboarding/control">
  <Id Name="System.Storyboarding.Icons.User" Revision="1" Stencil="System.Storyboarding.Icons" StencilVersion="0.1"/>
</Control>
</file>

<file path=customXml/item115.xml><?xml version="1.0" encoding="utf-8"?>
<Control xmlns="http://schemas.microsoft.com/VisualStudio/2011/storyboarding/control">
  <Id Name="System.Storyboarding.WindowsPhoneIcons.Minus" Revision="1" Stencil="System.Storyboarding.WindowsPhoneIcons" StencilVersion="0.1"/>
</Control>
</file>

<file path=customXml/item116.xml><?xml version="1.0" encoding="utf-8"?>
<Control xmlns="http://schemas.microsoft.com/VisualStudio/2011/storyboarding/control">
  <Id Name="System.Storyboarding.Icons.Error" Revision="1" Stencil="System.Storyboarding.Icons" StencilVersion="0.1"/>
</Control>
</file>

<file path=customXml/item117.xml><?xml version="1.0" encoding="utf-8"?>
<Control xmlns="http://schemas.microsoft.com/VisualStudio/2011/storyboarding/control">
  <Id Name="System.Storyboarding.Icons.CheckCircle" Revision="1" Stencil="System.Storyboarding.Icons" StencilVersion="0.1"/>
</Control>
</file>

<file path=customXml/item118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119.xml><?xml version="1.0" encoding="utf-8"?>
<Control xmlns="http://schemas.microsoft.com/VisualStudio/2011/storyboarding/control">
  <Id Name="System.Storyboarding.WindowsPhoneIcons.Add" Revision="1" Stencil="System.Storyboarding.WindowsPhoneIcons" StencilVersion="0.1"/>
</Control>
</file>

<file path=customXml/item12.xml><?xml version="1.0" encoding="utf-8"?>
<Control xmlns="http://schemas.microsoft.com/VisualStudio/2011/storyboarding/control">
  <Id Name="System.Storyboarding.WindowsPhoneIcons.Download" Revision="1" Stencil="System.Storyboarding.WindowsPhoneIcons" StencilVersion="0.1"/>
</Control>
</file>

<file path=customXml/item120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121.xml><?xml version="1.0" encoding="utf-8"?>
<Control xmlns="http://schemas.microsoft.com/VisualStudio/2011/storyboarding/control">
  <Id Name="System.Storyboarding.WindowsPhoneIcons.Play" Revision="1" Stencil="System.Storyboarding.WindowsPhoneIcons" StencilVersion="0.1"/>
</Control>
</file>

<file path=customXml/item122.xml><?xml version="1.0" encoding="utf-8"?>
<Control xmlns="http://schemas.microsoft.com/VisualStudio/2011/storyboarding/control">
  <Id Name="System.Storyboarding.WindowsPhoneIcons.Download" Revision="1" Stencil="System.Storyboarding.WindowsPhoneIcons" StencilVersion="0.1"/>
</Control>
</file>

<file path=customXml/item123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124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125.xml><?xml version="1.0" encoding="utf-8"?>
<Control xmlns="http://schemas.microsoft.com/VisualStudio/2011/storyboarding/control">
  <Id Name="System.Storyboarding.WindowsPhoneIcons.Play" Revision="1" Stencil="System.Storyboarding.WindowsPhoneIcons" StencilVersion="0.1"/>
</Control>
</file>

<file path=customXml/item126.xml><?xml version="1.0" encoding="utf-8"?>
<Control xmlns="http://schemas.microsoft.com/VisualStudio/2011/storyboarding/control">
  <Id Name="System.Storyboarding.Icons.User" Revision="1" Stencil="System.Storyboarding.Icons" StencilVersion="0.1"/>
</Control>
</file>

<file path=customXml/item127.xml><?xml version="1.0" encoding="utf-8"?>
<Control xmlns="http://schemas.microsoft.com/VisualStudio/2011/storyboarding/control">
  <Id Name="System.Storyboarding.WindowsPhoneIcons.Download" Revision="1" Stencil="System.Storyboarding.WindowsPhoneIcons" StencilVersion="0.1"/>
</Control>
</file>

<file path=customXml/item128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129.xml><?xml version="1.0" encoding="utf-8"?>
<Control xmlns="http://schemas.microsoft.com/VisualStudio/2011/storyboarding/control">
  <Id Name="System.Storyboarding.WindowsPhoneIcons.Download" Revision="1" Stencil="System.Storyboarding.WindowsPhoneIcons" StencilVersion="0.1"/>
</Control>
</file>

<file path=customXml/item13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130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131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132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133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134.xml><?xml version="1.0" encoding="utf-8"?>
<Control xmlns="http://schemas.microsoft.com/VisualStudio/2011/storyboarding/control">
  <Id Name="System.Storyboarding.WindowsPhoneIcons.Add" Revision="1" Stencil="System.Storyboarding.WindowsPhoneIcons" StencilVersion="0.1"/>
</Control>
</file>

<file path=customXml/item135.xml><?xml version="1.0" encoding="utf-8"?>
<Control xmlns="http://schemas.microsoft.com/VisualStudio/2011/storyboarding/control">
  <Id Name="System.Storyboarding.Icons.CheckCircle" Revision="1" Stencil="System.Storyboarding.Icons" StencilVersion="0.1"/>
</Control>
</file>

<file path=customXml/item136.xml><?xml version="1.0" encoding="utf-8"?>
<Control xmlns="http://schemas.microsoft.com/VisualStudio/2011/storyboarding/control">
  <Id Name="System.Storyboarding.Icons.CheckCircle" Revision="1" Stencil="System.Storyboarding.Icons" StencilVersion="0.1"/>
</Control>
</file>

<file path=customXml/item137.xml><?xml version="1.0" encoding="utf-8"?>
<Control xmlns="http://schemas.microsoft.com/VisualStudio/2011/storyboarding/control">
  <Id Name="System.Storyboarding.WindowsPhoneIcons.Add" Revision="1" Stencil="System.Storyboarding.WindowsPhoneIcons" StencilVersion="0.1"/>
</Control>
</file>

<file path=customXml/item138.xml><?xml version="1.0" encoding="utf-8"?>
<Control xmlns="http://schemas.microsoft.com/VisualStudio/2011/storyboarding/control">
  <Id Name="System.Storyboarding.Icons.CheckCircle" Revision="1" Stencil="System.Storyboarding.Icons" StencilVersion="0.1"/>
</Control>
</file>

<file path=customXml/item139.xml><?xml version="1.0" encoding="utf-8"?>
<Control xmlns="http://schemas.microsoft.com/VisualStudio/2011/storyboarding/control">
  <Id Name="System.Storyboarding.WindowsPhoneIcons.Minus" Revision="1" Stencil="System.Storyboarding.WindowsPhoneIcons" StencilVersion="0.1"/>
</Control>
</file>

<file path=customXml/item14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140.xml><?xml version="1.0" encoding="utf-8"?>
<Control xmlns="http://schemas.microsoft.com/VisualStudio/2011/storyboarding/control">
  <Id Name="System.Storyboarding.Icons.Error" Revision="1" Stencil="System.Storyboarding.Icons" StencilVersion="0.1"/>
</Control>
</file>

<file path=customXml/item141.xml><?xml version="1.0" encoding="utf-8"?>
<Control xmlns="http://schemas.microsoft.com/VisualStudio/2011/storyboarding/control">
  <Id Name="System.Storyboarding.WindowsPhoneIcons.Minus" Revision="1" Stencil="System.Storyboarding.WindowsPhoneIcons" StencilVersion="0.1"/>
</Control>
</file>

<file path=customXml/item142.xml><?xml version="1.0" encoding="utf-8"?>
<Control xmlns="http://schemas.microsoft.com/VisualStudio/2011/storyboarding/control">
  <Id Name="System.Storyboarding.WindowsPhoneIcons.Download" Revision="1" Stencil="System.Storyboarding.WindowsPhoneIcons" StencilVersion="0.1"/>
</Control>
</file>

<file path=customXml/item143.xml><?xml version="1.0" encoding="utf-8"?>
<Control xmlns="http://schemas.microsoft.com/VisualStudio/2011/storyboarding/control">
  <Id Name="System.Storyboarding.WindowsPhoneIcons.Add" Revision="1" Stencil="System.Storyboarding.WindowsPhoneIcons" StencilVersion="0.1"/>
</Control>
</file>

<file path=customXml/item144.xml><?xml version="1.0" encoding="utf-8"?>
<Control xmlns="http://schemas.microsoft.com/VisualStudio/2011/storyboarding/control">
  <Id Name="System.Storyboarding.Icons.User" Revision="1" Stencil="System.Storyboarding.Icons" StencilVersion="0.1"/>
</Control>
</file>

<file path=customXml/item145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146.xml><?xml version="1.0" encoding="utf-8"?>
<Control xmlns="http://schemas.microsoft.com/VisualStudio/2011/storyboarding/control">
  <Id Name="System.Storyboarding.WindowsPhoneIcons.Add" Revision="1" Stencil="System.Storyboarding.WindowsPhoneIcons" StencilVersion="0.1"/>
</Control>
</file>

<file path=customXml/item147.xml><?xml version="1.0" encoding="utf-8"?>
<Control xmlns="http://schemas.microsoft.com/VisualStudio/2011/storyboarding/control">
  <Id Name="System.Storyboarding.WindowsPhoneIcons.Add" Revision="1" Stencil="System.Storyboarding.WindowsPhoneIcons" StencilVersion="0.1"/>
</Control>
</file>

<file path=customXml/item148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149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15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150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151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152.xml><?xml version="1.0" encoding="utf-8"?>
<Control xmlns="http://schemas.microsoft.com/VisualStudio/2011/storyboarding/control">
  <Id Name="System.Storyboarding.Icons.CheckCircle" Revision="1" Stencil="System.Storyboarding.Icons" StencilVersion="0.1"/>
</Control>
</file>

<file path=customXml/item153.xml><?xml version="1.0" encoding="utf-8"?>
<Control xmlns="http://schemas.microsoft.com/VisualStudio/2011/storyboarding/control">
  <Id Name="System.Storyboarding.WindowsPhoneIcons.Download" Revision="1" Stencil="System.Storyboarding.WindowsPhoneIcons" StencilVersion="0.1"/>
</Control>
</file>

<file path=customXml/item154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155.xml><?xml version="1.0" encoding="utf-8"?>
<Control xmlns="http://schemas.microsoft.com/VisualStudio/2011/storyboarding/control">
  <Id Name="System.Storyboarding.WindowsPhoneIcons.Add" Revision="1" Stencil="System.Storyboarding.WindowsPhoneIcons" StencilVersion="0.1"/>
</Control>
</file>

<file path=customXml/item156.xml><?xml version="1.0" encoding="utf-8"?>
<Control xmlns="http://schemas.microsoft.com/VisualStudio/2011/storyboarding/control">
  <Id Name="System.Storyboarding.WindowsPhoneIcons.Download" Revision="1" Stencil="System.Storyboarding.WindowsPhoneIcons" StencilVersion="0.1"/>
</Control>
</file>

<file path=customXml/item157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158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159.xml><?xml version="1.0" encoding="utf-8"?>
<Control xmlns="http://schemas.microsoft.com/VisualStudio/2011/storyboarding/control">
  <Id Name="System.Storyboarding.Icons.CheckCircle" Revision="1" Stencil="System.Storyboarding.Icons" StencilVersion="0.1"/>
</Control>
</file>

<file path=customXml/item16.xml><?xml version="1.0" encoding="utf-8"?>
<Control xmlns="http://schemas.microsoft.com/VisualStudio/2011/storyboarding/control">
  <Id Name="System.Storyboarding.WindowsPhoneIcons.Download" Revision="1" Stencil="System.Storyboarding.WindowsPhoneIcons" StencilVersion="0.1"/>
</Control>
</file>

<file path=customXml/item160.xml><?xml version="1.0" encoding="utf-8"?>
<Control xmlns="http://schemas.microsoft.com/VisualStudio/2011/storyboarding/control">
  <Id Name="System.Storyboarding.WindowsPhoneIcons.Download" Revision="1" Stencil="System.Storyboarding.WindowsPhoneIcons" StencilVersion="0.1"/>
</Control>
</file>

<file path=customXml/item161.xml><?xml version="1.0" encoding="utf-8"?>
<Control xmlns="http://schemas.microsoft.com/VisualStudio/2011/storyboarding/control">
  <Id Name="System.Storyboarding.Icons.Error" Revision="1" Stencil="System.Storyboarding.Icons" StencilVersion="0.1"/>
</Control>
</file>

<file path=customXml/item162.xml><?xml version="1.0" encoding="utf-8"?>
<Control xmlns="http://schemas.microsoft.com/VisualStudio/2011/storyboarding/control">
  <Id Name="System.Storyboarding.WindowsPhoneIcons.Add" Revision="1" Stencil="System.Storyboarding.WindowsPhoneIcons" StencilVersion="0.1"/>
</Control>
</file>

<file path=customXml/item163.xml><?xml version="1.0" encoding="utf-8"?>
<Control xmlns="http://schemas.microsoft.com/VisualStudio/2011/storyboarding/control">
  <Id Name="System.Storyboarding.WindowsPhoneIcons.Play" Revision="1" Stencil="System.Storyboarding.WindowsPhoneIcons" StencilVersion="0.1"/>
</Control>
</file>

<file path=customXml/item164.xml><?xml version="1.0" encoding="utf-8"?>
<Control xmlns="http://schemas.microsoft.com/VisualStudio/2011/storyboarding/control">
  <Id Name="System.Storyboarding.WindowsPhoneIcons.Download" Revision="1" Stencil="System.Storyboarding.WindowsPhoneIcons" StencilVersion="0.1"/>
</Control>
</file>

<file path=customXml/item165.xml><?xml version="1.0" encoding="utf-8"?>
<Control xmlns="http://schemas.microsoft.com/VisualStudio/2011/storyboarding/control">
  <Id Name="System.Storyboarding.Icons.Error" Revision="1" Stencil="System.Storyboarding.Icons" StencilVersion="0.1"/>
</Control>
</file>

<file path=customXml/item166.xml><?xml version="1.0" encoding="utf-8"?>
<Control xmlns="http://schemas.microsoft.com/VisualStudio/2011/storyboarding/control">
  <Id Name="System.Storyboarding.WindowsPhoneIcons.Minus" Revision="1" Stencil="System.Storyboarding.WindowsPhoneIcons" StencilVersion="0.1"/>
</Control>
</file>

<file path=customXml/item167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168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169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17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170.xml><?xml version="1.0" encoding="utf-8"?>
<Control xmlns="http://schemas.microsoft.com/VisualStudio/2011/storyboarding/control">
  <Id Name="System.Storyboarding.Icons.CheckCircle" Revision="1" Stencil="System.Storyboarding.Icons" StencilVersion="0.1"/>
</Control>
</file>

<file path=customXml/item171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172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173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174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175.xml><?xml version="1.0" encoding="utf-8"?>
<Control xmlns="http://schemas.microsoft.com/VisualStudio/2011/storyboarding/control">
  <Id Name="System.Storyboarding.Icons.CheckCircle" Revision="1" Stencil="System.Storyboarding.Icons" StencilVersion="0.1"/>
</Control>
</file>

<file path=customXml/item176.xml><?xml version="1.0" encoding="utf-8"?>
<Control xmlns="http://schemas.microsoft.com/VisualStudio/2011/storyboarding/control">
  <Id Name="System.Storyboarding.WindowsPhoneIcons.Add" Revision="1" Stencil="System.Storyboarding.WindowsPhoneIcons" StencilVersion="0.1"/>
</Control>
</file>

<file path=customXml/item177.xml><?xml version="1.0" encoding="utf-8"?>
<Control xmlns="http://schemas.microsoft.com/VisualStudio/2011/storyboarding/control">
  <Id Name="System.Storyboarding.WindowsPhoneIcons.Play" Revision="1" Stencil="System.Storyboarding.WindowsPhoneIcons" StencilVersion="0.1"/>
</Control>
</file>

<file path=customXml/item178.xml><?xml version="1.0" encoding="utf-8"?>
<Control xmlns="http://schemas.microsoft.com/VisualStudio/2011/storyboarding/control">
  <Id Name="System.Storyboarding.WindowsPhoneIcons.Play" Revision="1" Stencil="System.Storyboarding.WindowsPhoneIcons" StencilVersion="0.1"/>
</Control>
</file>

<file path=customXml/item179.xml><?xml version="1.0" encoding="utf-8"?>
<Control xmlns="http://schemas.microsoft.com/VisualStudio/2011/storyboarding/control">
  <Id Name="System.Storyboarding.Icons.CheckCircle" Revision="1" Stencil="System.Storyboarding.Icons" StencilVersion="0.1"/>
</Control>
</file>

<file path=customXml/item18.xml><?xml version="1.0" encoding="utf-8"?>
<Control xmlns="http://schemas.microsoft.com/VisualStudio/2011/storyboarding/control">
  <Id Name="System.Storyboarding.Icons.CheckCircle" Revision="1" Stencil="System.Storyboarding.Icons" StencilVersion="0.1"/>
</Control>
</file>

<file path=customXml/item180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19.xml><?xml version="1.0" encoding="utf-8"?>
<Control xmlns="http://schemas.microsoft.com/VisualStudio/2011/storyboarding/control">
  <Id Name="System.Storyboarding.Icons.CheckCircle" Revision="1" Stencil="System.Storyboarding.Icons" StencilVersion="0.1"/>
</Control>
</file>

<file path=customXml/item2.xml><?xml version="1.0" encoding="utf-8"?>
<Control xmlns="http://schemas.microsoft.com/VisualStudio/2011/storyboarding/control">
  <Id Name="System.Storyboarding.WindowsPhoneIcons.Add" Revision="1" Stencil="System.Storyboarding.WindowsPhoneIcons" StencilVersion="0.1"/>
</Control>
</file>

<file path=customXml/item20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21.xml><?xml version="1.0" encoding="utf-8"?>
<Control xmlns="http://schemas.microsoft.com/VisualStudio/2011/storyboarding/control">
  <Id Name="System.Storyboarding.Icons.User" Revision="1" Stencil="System.Storyboarding.Icons" StencilVersion="0.1"/>
</Control>
</file>

<file path=customXml/item22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23.xml><?xml version="1.0" encoding="utf-8"?>
<Control xmlns="http://schemas.microsoft.com/VisualStudio/2011/storyboarding/control">
  <Id Name="System.Storyboarding.WindowsPhoneIcons.Add" Revision="1" Stencil="System.Storyboarding.WindowsPhoneIcons" StencilVersion="0.1"/>
</Control>
</file>

<file path=customXml/item24.xml><?xml version="1.0" encoding="utf-8"?>
<Control xmlns="http://schemas.microsoft.com/VisualStudio/2011/storyboarding/control">
  <Id Name="System.Storyboarding.WindowsPhoneIcons.Minus" Revision="1" Stencil="System.Storyboarding.WindowsPhoneIcons" StencilVersion="0.1"/>
</Control>
</file>

<file path=customXml/item25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26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27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28.xml><?xml version="1.0" encoding="utf-8"?>
<Control xmlns="http://schemas.microsoft.com/VisualStudio/2011/storyboarding/control">
  <Id Name="System.Storyboarding.Icons.User" Revision="1" Stencil="System.Storyboarding.Icons" StencilVersion="0.1"/>
</Control>
</file>

<file path=customXml/item29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3.xml><?xml version="1.0" encoding="utf-8"?>
<Control xmlns="http://schemas.microsoft.com/VisualStudio/2011/storyboarding/control">
  <Id Name="System.Storyboarding.WindowsPhoneIcons.Download" Revision="1" Stencil="System.Storyboarding.WindowsPhoneIcons" StencilVersion="0.1"/>
</Control>
</file>

<file path=customXml/item30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31.xml><?xml version="1.0" encoding="utf-8"?>
<Control xmlns="http://schemas.microsoft.com/VisualStudio/2011/storyboarding/control">
  <Id Name="System.Storyboarding.Icons.CheckCircle" Revision="1" Stencil="System.Storyboarding.Icons" StencilVersion="0.1"/>
</Control>
</file>

<file path=customXml/item32.xml><?xml version="1.0" encoding="utf-8"?>
<Control xmlns="http://schemas.microsoft.com/VisualStudio/2011/storyboarding/control">
  <Id Name="System.Storyboarding.WindowsPhoneIcons.Add" Revision="1" Stencil="System.Storyboarding.WindowsPhoneIcons" StencilVersion="0.1"/>
</Control>
</file>

<file path=customXml/item33.xml><?xml version="1.0" encoding="utf-8"?>
<Control xmlns="http://schemas.microsoft.com/VisualStudio/2011/storyboarding/control">
  <Id Name="System.Storyboarding.Icons.CheckCircle" Revision="1" Stencil="System.Storyboarding.Icons" StencilVersion="0.1"/>
</Control>
</file>

<file path=customXml/item34.xml><?xml version="1.0" encoding="utf-8"?>
<Control xmlns="http://schemas.microsoft.com/VisualStudio/2011/storyboarding/control">
  <Id Name="System.Storyboarding.WindowsPhoneIcons.Play" Revision="1" Stencil="System.Storyboarding.WindowsPhoneIcons" StencilVersion="0.1"/>
</Control>
</file>

<file path=customXml/item35.xml><?xml version="1.0" encoding="utf-8"?>
<Control xmlns="http://schemas.microsoft.com/VisualStudio/2011/storyboarding/control">
  <Id Name="System.Storyboarding.WindowsPhoneIcons.Add" Revision="1" Stencil="System.Storyboarding.WindowsPhoneIcons" StencilVersion="0.1"/>
</Control>
</file>

<file path=customXml/item36.xml><?xml version="1.0" encoding="utf-8"?>
<Control xmlns="http://schemas.microsoft.com/VisualStudio/2011/storyboarding/control">
  <Id Name="System.Storyboarding.Icons.CheckCircle" Revision="1" Stencil="System.Storyboarding.Icons" StencilVersion="0.1"/>
</Control>
</file>

<file path=customXml/item37.xml><?xml version="1.0" encoding="utf-8"?>
<Control xmlns="http://schemas.microsoft.com/VisualStudio/2011/storyboarding/control">
  <Id Name="System.Storyboarding.Icons.User" Revision="1" Stencil="System.Storyboarding.Icons" StencilVersion="0.1"/>
</Control>
</file>

<file path=customXml/item38.xml><?xml version="1.0" encoding="utf-8"?>
<Control xmlns="http://schemas.microsoft.com/VisualStudio/2011/storyboarding/control">
  <Id Name="System.Storyboarding.WindowsPhoneIcons.Add" Revision="1" Stencil="System.Storyboarding.WindowsPhoneIcons" StencilVersion="0.1"/>
</Control>
</file>

<file path=customXml/item39.xml><?xml version="1.0" encoding="utf-8"?>
<Control xmlns="http://schemas.microsoft.com/VisualStudio/2011/storyboarding/control">
  <Id Name="System.Storyboarding.WindowsPhoneIcons.Add" Revision="1" Stencil="System.Storyboarding.WindowsPhoneIcons" StencilVersion="0.1"/>
</Control>
</file>

<file path=customXml/item4.xml><?xml version="1.0" encoding="utf-8"?>
<Control xmlns="http://schemas.microsoft.com/VisualStudio/2011/storyboarding/control">
  <Id Name="System.Storyboarding.Icons.Error" Revision="1" Stencil="System.Storyboarding.Icons" StencilVersion="0.1"/>
</Control>
</file>

<file path=customXml/item40.xml><?xml version="1.0" encoding="utf-8"?>
<Control xmlns="http://schemas.microsoft.com/VisualStudio/2011/storyboarding/control">
  <Id Name="System.Storyboarding.Icons.Error" Revision="1" Stencil="System.Storyboarding.Icons" StencilVersion="0.1"/>
</Control>
</file>

<file path=customXml/item41.xml><?xml version="1.0" encoding="utf-8"?>
<Control xmlns="http://schemas.microsoft.com/VisualStudio/2011/storyboarding/control">
  <Id Name="System.Storyboarding.WindowsPhoneIcons.Minus" Revision="1" Stencil="System.Storyboarding.WindowsPhoneIcons" StencilVersion="0.1"/>
</Control>
</file>

<file path=customXml/item42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43.xml><?xml version="1.0" encoding="utf-8"?>
<Control xmlns="http://schemas.microsoft.com/VisualStudio/2011/storyboarding/control">
  <Id Name="System.Storyboarding.Icons.CheckCircle" Revision="1" Stencil="System.Storyboarding.Icons" StencilVersion="0.1"/>
</Control>
</file>

<file path=customXml/item44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45.xml><?xml version="1.0" encoding="utf-8"?>
<Control xmlns="http://schemas.microsoft.com/VisualStudio/2011/storyboarding/control">
  <Id Name="System.Storyboarding.WindowsPhoneIcons.Play" Revision="1" Stencil="System.Storyboarding.WindowsPhoneIcons" StencilVersion="0.1"/>
</Control>
</file>

<file path=customXml/item46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47.xml><?xml version="1.0" encoding="utf-8"?>
<Control xmlns="http://schemas.microsoft.com/VisualStudio/2011/storyboarding/control">
  <Id Name="System.Storyboarding.Icons.Error" Revision="1" Stencil="System.Storyboarding.Icons" StencilVersion="0.1"/>
</Control>
</file>

<file path=customXml/item48.xml><?xml version="1.0" encoding="utf-8"?>
<Control xmlns="http://schemas.microsoft.com/VisualStudio/2011/storyboarding/control">
  <Id Name="System.Storyboarding.WindowsPhoneIcons.Add" Revision="1" Stencil="System.Storyboarding.WindowsPhoneIcons" StencilVersion="0.1"/>
</Control>
</file>

<file path=customXml/item49.xml><?xml version="1.0" encoding="utf-8"?>
<Control xmlns="http://schemas.microsoft.com/VisualStudio/2011/storyboarding/control">
  <Id Name="System.Storyboarding.WindowsPhoneIcons.Add" Revision="1" Stencil="System.Storyboarding.WindowsPhoneIcons" StencilVersion="0.1"/>
</Control>
</file>

<file path=customXml/item5.xml><?xml version="1.0" encoding="utf-8"?>
<Control xmlns="http://schemas.microsoft.com/VisualStudio/2011/storyboarding/control">
  <Id Name="System.Storyboarding.WindowsPhoneIcons.Minus" Revision="1" Stencil="System.Storyboarding.WindowsPhoneIcons" StencilVersion="0.1"/>
</Control>
</file>

<file path=customXml/item50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51.xml><?xml version="1.0" encoding="utf-8"?>
<Control xmlns="http://schemas.microsoft.com/VisualStudio/2011/storyboarding/control">
  <Id Name="System.Storyboarding.WindowsPhoneIcons.Download" Revision="1" Stencil="System.Storyboarding.WindowsPhoneIcons" StencilVersion="0.1"/>
</Control>
</file>

<file path=customXml/item52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53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54.xml><?xml version="1.0" encoding="utf-8"?>
<Control xmlns="http://schemas.microsoft.com/VisualStudio/2011/storyboarding/control">
  <Id Name="System.Storyboarding.WindowsPhoneIcons.Add" Revision="1" Stencil="System.Storyboarding.WindowsPhoneIcons" StencilVersion="0.1"/>
</Control>
</file>

<file path=customXml/item55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56.xml><?xml version="1.0" encoding="utf-8"?>
<Control xmlns="http://schemas.microsoft.com/VisualStudio/2011/storyboarding/control">
  <Id Name="System.Storyboarding.WindowsPhoneIcons.Add" Revision="1" Stencil="System.Storyboarding.WindowsPhoneIcons" StencilVersion="0.1"/>
</Control>
</file>

<file path=customXml/item57.xml><?xml version="1.0" encoding="utf-8"?>
<Control xmlns="http://schemas.microsoft.com/VisualStudio/2011/storyboarding/control">
  <Id Name="System.Storyboarding.WindowsPhoneIcons.Minus" Revision="1" Stencil="System.Storyboarding.WindowsPhoneIcons" StencilVersion="0.1"/>
</Control>
</file>

<file path=customXml/item58.xml><?xml version="1.0" encoding="utf-8"?>
<Control xmlns="http://schemas.microsoft.com/VisualStudio/2011/storyboarding/control">
  <Id Name="System.Storyboarding.WindowsPhoneIcons.Add" Revision="1" Stencil="System.Storyboarding.WindowsPhoneIcons" StencilVersion="0.1"/>
</Control>
</file>

<file path=customXml/item59.xml><?xml version="1.0" encoding="utf-8"?>
<Control xmlns="http://schemas.microsoft.com/VisualStudio/2011/storyboarding/control">
  <Id Name="System.Storyboarding.WindowsPhoneIcons.Play" Revision="1" Stencil="System.Storyboarding.WindowsPhoneIcons" StencilVersion="0.1"/>
</Control>
</file>

<file path=customXml/item6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60.xml><?xml version="1.0" encoding="utf-8"?>
<Control xmlns="http://schemas.microsoft.com/VisualStudio/2011/storyboarding/control">
  <Id Name="System.Storyboarding.WindowsPhoneIcons.Download" Revision="1" Stencil="System.Storyboarding.WindowsPhoneIcons" StencilVersion="0.1"/>
</Control>
</file>

<file path=customXml/item61.xml><?xml version="1.0" encoding="utf-8"?>
<Control xmlns="http://schemas.microsoft.com/VisualStudio/2011/storyboarding/control">
  <Id Name="System.Storyboarding.Icons.CheckCircle" Revision="1" Stencil="System.Storyboarding.Icons" StencilVersion="0.1"/>
</Control>
</file>

<file path=customXml/item62.xml><?xml version="1.0" encoding="utf-8"?>
<Control xmlns="http://schemas.microsoft.com/VisualStudio/2011/storyboarding/control">
  <Id Name="System.Storyboarding.WindowsPhoneIcons.Add" Revision="1" Stencil="System.Storyboarding.WindowsPhoneIcons" StencilVersion="0.1"/>
</Control>
</file>

<file path=customXml/item63.xml><?xml version="1.0" encoding="utf-8"?>
<Control xmlns="http://schemas.microsoft.com/VisualStudio/2011/storyboarding/control">
  <Id Name="System.Storyboarding.Icons.CheckCircle" Revision="1" Stencil="System.Storyboarding.Icons" StencilVersion="0.1"/>
</Control>
</file>

<file path=customXml/item64.xml><?xml version="1.0" encoding="utf-8"?>
<Control xmlns="http://schemas.microsoft.com/VisualStudio/2011/storyboarding/control">
  <Id Name="System.Storyboarding.WindowsPhoneIcons.Minus" Revision="1" Stencil="System.Storyboarding.WindowsPhoneIcons" StencilVersion="0.1"/>
</Control>
</file>

<file path=customXml/item65.xml><?xml version="1.0" encoding="utf-8"?>
<Control xmlns="http://schemas.microsoft.com/VisualStudio/2011/storyboarding/control">
  <Id Name="System.Storyboarding.WindowsPhoneIcons.Play" Revision="1" Stencil="System.Storyboarding.WindowsPhoneIcons" StencilVersion="0.1"/>
</Control>
</file>

<file path=customXml/item66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67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68.xml><?xml version="1.0" encoding="utf-8"?>
<Control xmlns="http://schemas.microsoft.com/VisualStudio/2011/storyboarding/control">
  <Id Name="System.Storyboarding.Icons.User" Revision="1" Stencil="System.Storyboarding.Icons" StencilVersion="0.1"/>
</Control>
</file>

<file path=customXml/item69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7.xml><?xml version="1.0" encoding="utf-8"?>
<Control xmlns="http://schemas.microsoft.com/VisualStudio/2011/storyboarding/control">
  <Id Name="System.Storyboarding.WindowsPhoneIcons.Add" Revision="1" Stencil="System.Storyboarding.WindowsPhoneIcons" StencilVersion="0.1"/>
</Control>
</file>

<file path=customXml/item70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71.xml><?xml version="1.0" encoding="utf-8"?>
<Control xmlns="http://schemas.microsoft.com/VisualStudio/2011/storyboarding/control">
  <Id Name="System.Storyboarding.WindowsPhoneIcons.Minus" Revision="1" Stencil="System.Storyboarding.WindowsPhoneIcons" StencilVersion="0.1"/>
</Control>
</file>

<file path=customXml/item72.xml><?xml version="1.0" encoding="utf-8"?>
<Control xmlns="http://schemas.microsoft.com/VisualStudio/2011/storyboarding/control">
  <Id Name="System.Storyboarding.WindowsPhoneIcons.Play" Revision="1" Stencil="System.Storyboarding.WindowsPhoneIcons" StencilVersion="0.1"/>
</Control>
</file>

<file path=customXml/item73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74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75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76.xml><?xml version="1.0" encoding="utf-8"?>
<Control xmlns="http://schemas.microsoft.com/VisualStudio/2011/storyboarding/control">
  <Id Name="System.Storyboarding.Icons.User" Revision="1" Stencil="System.Storyboarding.Icons" StencilVersion="0.1"/>
</Control>
</file>

<file path=customXml/item77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78.xml><?xml version="1.0" encoding="utf-8"?>
<Control xmlns="http://schemas.microsoft.com/VisualStudio/2011/storyboarding/control">
  <Id Name="System.Storyboarding.Icons.CheckCircle" Revision="1" Stencil="System.Storyboarding.Icons" StencilVersion="0.1"/>
</Control>
</file>

<file path=customXml/item79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8.xml><?xml version="1.0" encoding="utf-8"?>
<Control xmlns="http://schemas.microsoft.com/VisualStudio/2011/storyboarding/control">
  <Id Name="System.Storyboarding.Icons.CheckCircle" Revision="1" Stencil="System.Storyboarding.Icons" StencilVersion="0.1"/>
</Control>
</file>

<file path=customXml/item80.xml><?xml version="1.0" encoding="utf-8"?>
<Control xmlns="http://schemas.microsoft.com/VisualStudio/2011/storyboarding/control">
  <Id Name="System.Storyboarding.WindowsPhoneIcons.Play" Revision="1" Stencil="System.Storyboarding.WindowsPhoneIcons" StencilVersion="0.1"/>
</Control>
</file>

<file path=customXml/item81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82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83.xml><?xml version="1.0" encoding="utf-8"?>
<Control xmlns="http://schemas.microsoft.com/VisualStudio/2011/storyboarding/control">
  <Id Name="System.Storyboarding.Icons.CheckCircle" Revision="1" Stencil="System.Storyboarding.Icons" StencilVersion="0.1"/>
</Control>
</file>

<file path=customXml/item84.xml><?xml version="1.0" encoding="utf-8"?>
<Control xmlns="http://schemas.microsoft.com/VisualStudio/2011/storyboarding/control">
  <Id Name="System.Storyboarding.Icons.CheckCircle" Revision="1" Stencil="System.Storyboarding.Icons" StencilVersion="0.1"/>
</Control>
</file>

<file path=customXml/item85.xml><?xml version="1.0" encoding="utf-8"?>
<Control xmlns="http://schemas.microsoft.com/VisualStudio/2011/storyboarding/control">
  <Id Name="System.Storyboarding.Icons.Error" Revision="1" Stencil="System.Storyboarding.Icons" StencilVersion="0.1"/>
</Control>
</file>

<file path=customXml/item86.xml><?xml version="1.0" encoding="utf-8"?>
<Control xmlns="http://schemas.microsoft.com/VisualStudio/2011/storyboarding/control">
  <Id Name="System.Storyboarding.WindowsPhoneIcons.Add" Revision="1" Stencil="System.Storyboarding.WindowsPhoneIcons" StencilVersion="0.1"/>
</Control>
</file>

<file path=customXml/item87.xml><?xml version="1.0" encoding="utf-8"?>
<Control xmlns="http://schemas.microsoft.com/VisualStudio/2011/storyboarding/control">
  <Id Name="System.Storyboarding.WindowsPhoneIcons.Play" Revision="1" Stencil="System.Storyboarding.WindowsPhoneIcons" StencilVersion="0.1"/>
</Control>
</file>

<file path=customXml/item88.xml><?xml version="1.0" encoding="utf-8"?>
<Control xmlns="http://schemas.microsoft.com/VisualStudio/2011/storyboarding/control">
  <Id Name="System.Storyboarding.WindowsPhoneIcons.Download" Revision="1" Stencil="System.Storyboarding.WindowsPhoneIcons" StencilVersion="0.1"/>
</Control>
</file>

<file path=customXml/item89.xml><?xml version="1.0" encoding="utf-8"?>
<Control xmlns="http://schemas.microsoft.com/VisualStudio/2011/storyboarding/control">
  <Id Name="System.Storyboarding.WindowsPhoneIcons.Add" Revision="1" Stencil="System.Storyboarding.WindowsPhoneIcons" StencilVersion="0.1"/>
</Control>
</file>

<file path=customXml/item9.xml><?xml version="1.0" encoding="utf-8"?>
<Control xmlns="http://schemas.microsoft.com/VisualStudio/2011/storyboarding/control">
  <Id Name="System.Storyboarding.WindowsPhoneIcons.Add" Revision="1" Stencil="System.Storyboarding.WindowsPhoneIcons" StencilVersion="0.1"/>
</Control>
</file>

<file path=customXml/item90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91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92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93.xml><?xml version="1.0" encoding="utf-8"?>
<Control xmlns="http://schemas.microsoft.com/VisualStudio/2011/storyboarding/control">
  <Id Name="System.Storyboarding.Icons.CheckCircle" Revision="1" Stencil="System.Storyboarding.Icons" StencilVersion="0.1"/>
</Control>
</file>

<file path=customXml/item94.xml><?xml version="1.0" encoding="utf-8"?>
<Control xmlns="http://schemas.microsoft.com/VisualStudio/2011/storyboarding/control">
  <Id Name="System.Storyboarding.WindowsPhoneIcons.Download" Revision="1" Stencil="System.Storyboarding.WindowsPhoneIcons" StencilVersion="0.1"/>
</Control>
</file>

<file path=customXml/item95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96.xml><?xml version="1.0" encoding="utf-8"?>
<Control xmlns="http://schemas.microsoft.com/VisualStudio/2011/storyboarding/control">
  <Id Name="System.Storyboarding.Icons.SpeechBubble" Revision="1" Stencil="System.Storyboarding.Icons" StencilVersion="0.1"/>
</Control>
</file>

<file path=customXml/item97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98.xml><?xml version="1.0" encoding="utf-8"?>
<Control xmlns="http://schemas.microsoft.com/VisualStudio/2011/storyboarding/control">
  <Id Name="System.Storyboarding.WindowsPhoneIcons.Download" Revision="1" Stencil="System.Storyboarding.WindowsPhoneIcons" StencilVersion="0.1"/>
</Control>
</file>

<file path=customXml/item99.xml><?xml version="1.0" encoding="utf-8"?>
<Control xmlns="http://schemas.microsoft.com/VisualStudio/2011/storyboarding/control">
  <Id Name="System.Storyboarding.Icons.Help" Revision="1" Stencil="System.Storyboarding.Icons" StencilVersion="0.1"/>
</Control>
</file>

<file path=customXml/itemProps1.xml><?xml version="1.0" encoding="utf-8"?>
<ds:datastoreItem xmlns:ds="http://schemas.openxmlformats.org/officeDocument/2006/customXml" ds:itemID="{300CAB03-EF24-4794-8A3D-DDB66A815FBA}">
  <ds:schemaRefs>
    <ds:schemaRef ds:uri="http://schemas.microsoft.com/VisualStudio/2011/storyboarding/control"/>
  </ds:schemaRefs>
</ds:datastoreItem>
</file>

<file path=customXml/itemProps10.xml><?xml version="1.0" encoding="utf-8"?>
<ds:datastoreItem xmlns:ds="http://schemas.openxmlformats.org/officeDocument/2006/customXml" ds:itemID="{32F3F892-CCCA-4FD6-8859-3BC7708317C5}">
  <ds:schemaRefs>
    <ds:schemaRef ds:uri="http://schemas.microsoft.com/VisualStudio/2011/storyboarding/control"/>
  </ds:schemaRefs>
</ds:datastoreItem>
</file>

<file path=customXml/itemProps100.xml><?xml version="1.0" encoding="utf-8"?>
<ds:datastoreItem xmlns:ds="http://schemas.openxmlformats.org/officeDocument/2006/customXml" ds:itemID="{2E068756-EDD9-4355-BE7D-5461B15DF60F}">
  <ds:schemaRefs>
    <ds:schemaRef ds:uri="http://schemas.microsoft.com/VisualStudio/2011/storyboarding/control"/>
  </ds:schemaRefs>
</ds:datastoreItem>
</file>

<file path=customXml/itemProps101.xml><?xml version="1.0" encoding="utf-8"?>
<ds:datastoreItem xmlns:ds="http://schemas.openxmlformats.org/officeDocument/2006/customXml" ds:itemID="{B9905FBC-8570-42D7-A78D-A8B425A6F448}">
  <ds:schemaRefs>
    <ds:schemaRef ds:uri="http://schemas.microsoft.com/VisualStudio/2011/storyboarding/control"/>
  </ds:schemaRefs>
</ds:datastoreItem>
</file>

<file path=customXml/itemProps102.xml><?xml version="1.0" encoding="utf-8"?>
<ds:datastoreItem xmlns:ds="http://schemas.openxmlformats.org/officeDocument/2006/customXml" ds:itemID="{922EE32B-2883-4C11-BC60-38C44FD6D4A8}">
  <ds:schemaRefs>
    <ds:schemaRef ds:uri="http://schemas.microsoft.com/VisualStudio/2011/storyboarding/control"/>
  </ds:schemaRefs>
</ds:datastoreItem>
</file>

<file path=customXml/itemProps103.xml><?xml version="1.0" encoding="utf-8"?>
<ds:datastoreItem xmlns:ds="http://schemas.openxmlformats.org/officeDocument/2006/customXml" ds:itemID="{21813688-8209-4A92-8A10-4C62623B0E88}">
  <ds:schemaRefs>
    <ds:schemaRef ds:uri="http://schemas.microsoft.com/VisualStudio/2011/storyboarding/control"/>
  </ds:schemaRefs>
</ds:datastoreItem>
</file>

<file path=customXml/itemProps104.xml><?xml version="1.0" encoding="utf-8"?>
<ds:datastoreItem xmlns:ds="http://schemas.openxmlformats.org/officeDocument/2006/customXml" ds:itemID="{16ED3974-0FE5-4012-8603-A0E0A74D28A8}">
  <ds:schemaRefs>
    <ds:schemaRef ds:uri="http://schemas.microsoft.com/VisualStudio/2011/storyboarding/control"/>
  </ds:schemaRefs>
</ds:datastoreItem>
</file>

<file path=customXml/itemProps105.xml><?xml version="1.0" encoding="utf-8"?>
<ds:datastoreItem xmlns:ds="http://schemas.openxmlformats.org/officeDocument/2006/customXml" ds:itemID="{9D724D22-2039-4EE8-8158-A56267FB1699}">
  <ds:schemaRefs>
    <ds:schemaRef ds:uri="http://schemas.microsoft.com/VisualStudio/2011/storyboarding/control"/>
  </ds:schemaRefs>
</ds:datastoreItem>
</file>

<file path=customXml/itemProps106.xml><?xml version="1.0" encoding="utf-8"?>
<ds:datastoreItem xmlns:ds="http://schemas.openxmlformats.org/officeDocument/2006/customXml" ds:itemID="{7C56D45A-AF64-40CB-B20D-2B2ADA28E953}">
  <ds:schemaRefs>
    <ds:schemaRef ds:uri="http://schemas.microsoft.com/VisualStudio/2011/storyboarding/control"/>
  </ds:schemaRefs>
</ds:datastoreItem>
</file>

<file path=customXml/itemProps107.xml><?xml version="1.0" encoding="utf-8"?>
<ds:datastoreItem xmlns:ds="http://schemas.openxmlformats.org/officeDocument/2006/customXml" ds:itemID="{FBFC9FE3-C900-498B-8BF8-10D32227C1E5}">
  <ds:schemaRefs>
    <ds:schemaRef ds:uri="http://schemas.microsoft.com/VisualStudio/2011/storyboarding/control"/>
  </ds:schemaRefs>
</ds:datastoreItem>
</file>

<file path=customXml/itemProps108.xml><?xml version="1.0" encoding="utf-8"?>
<ds:datastoreItem xmlns:ds="http://schemas.openxmlformats.org/officeDocument/2006/customXml" ds:itemID="{D598F620-1963-40AE-A48D-56B694F77A51}">
  <ds:schemaRefs>
    <ds:schemaRef ds:uri="http://schemas.microsoft.com/VisualStudio/2011/storyboarding/control"/>
  </ds:schemaRefs>
</ds:datastoreItem>
</file>

<file path=customXml/itemProps109.xml><?xml version="1.0" encoding="utf-8"?>
<ds:datastoreItem xmlns:ds="http://schemas.openxmlformats.org/officeDocument/2006/customXml" ds:itemID="{A9703075-FD9F-4488-A34A-A3E5E71C8A31}">
  <ds:schemaRefs>
    <ds:schemaRef ds:uri="http://schemas.microsoft.com/VisualStudio/2011/storyboarding/control"/>
  </ds:schemaRefs>
</ds:datastoreItem>
</file>

<file path=customXml/itemProps11.xml><?xml version="1.0" encoding="utf-8"?>
<ds:datastoreItem xmlns:ds="http://schemas.openxmlformats.org/officeDocument/2006/customXml" ds:itemID="{A79AE76E-F433-4C38-85A3-886526D0C4CC}">
  <ds:schemaRefs>
    <ds:schemaRef ds:uri="http://schemas.microsoft.com/VisualStudio/2011/storyboarding/control"/>
  </ds:schemaRefs>
</ds:datastoreItem>
</file>

<file path=customXml/itemProps110.xml><?xml version="1.0" encoding="utf-8"?>
<ds:datastoreItem xmlns:ds="http://schemas.openxmlformats.org/officeDocument/2006/customXml" ds:itemID="{EBF703D1-62A7-40A5-AC9B-8FAFD7E90FE3}">
  <ds:schemaRefs>
    <ds:schemaRef ds:uri="http://schemas.microsoft.com/VisualStudio/2011/storyboarding/control"/>
  </ds:schemaRefs>
</ds:datastoreItem>
</file>

<file path=customXml/itemProps111.xml><?xml version="1.0" encoding="utf-8"?>
<ds:datastoreItem xmlns:ds="http://schemas.openxmlformats.org/officeDocument/2006/customXml" ds:itemID="{0CE7EF63-557F-4AFA-A2B3-F0AF4DEF228B}">
  <ds:schemaRefs>
    <ds:schemaRef ds:uri="http://schemas.microsoft.com/VisualStudio/2011/storyboarding/control"/>
  </ds:schemaRefs>
</ds:datastoreItem>
</file>

<file path=customXml/itemProps112.xml><?xml version="1.0" encoding="utf-8"?>
<ds:datastoreItem xmlns:ds="http://schemas.openxmlformats.org/officeDocument/2006/customXml" ds:itemID="{3641A250-D59A-448A-97CF-618C312617FA}">
  <ds:schemaRefs>
    <ds:schemaRef ds:uri="http://schemas.microsoft.com/VisualStudio/2011/storyboarding/control"/>
  </ds:schemaRefs>
</ds:datastoreItem>
</file>

<file path=customXml/itemProps113.xml><?xml version="1.0" encoding="utf-8"?>
<ds:datastoreItem xmlns:ds="http://schemas.openxmlformats.org/officeDocument/2006/customXml" ds:itemID="{56ACCB65-1D40-46E7-AA54-63D90A47C050}">
  <ds:schemaRefs>
    <ds:schemaRef ds:uri="http://schemas.microsoft.com/VisualStudio/2011/storyboarding/control"/>
  </ds:schemaRefs>
</ds:datastoreItem>
</file>

<file path=customXml/itemProps114.xml><?xml version="1.0" encoding="utf-8"?>
<ds:datastoreItem xmlns:ds="http://schemas.openxmlformats.org/officeDocument/2006/customXml" ds:itemID="{2FB5D83D-34C2-44B0-B037-20AEDE7094F2}">
  <ds:schemaRefs>
    <ds:schemaRef ds:uri="http://schemas.microsoft.com/VisualStudio/2011/storyboarding/control"/>
  </ds:schemaRefs>
</ds:datastoreItem>
</file>

<file path=customXml/itemProps115.xml><?xml version="1.0" encoding="utf-8"?>
<ds:datastoreItem xmlns:ds="http://schemas.openxmlformats.org/officeDocument/2006/customXml" ds:itemID="{313A0519-16E0-428C-B99F-6E78975E40DD}">
  <ds:schemaRefs>
    <ds:schemaRef ds:uri="http://schemas.microsoft.com/VisualStudio/2011/storyboarding/control"/>
  </ds:schemaRefs>
</ds:datastoreItem>
</file>

<file path=customXml/itemProps116.xml><?xml version="1.0" encoding="utf-8"?>
<ds:datastoreItem xmlns:ds="http://schemas.openxmlformats.org/officeDocument/2006/customXml" ds:itemID="{1113C98F-5F1E-46A5-A926-D9B92E471397}">
  <ds:schemaRefs>
    <ds:schemaRef ds:uri="http://schemas.microsoft.com/VisualStudio/2011/storyboarding/control"/>
  </ds:schemaRefs>
</ds:datastoreItem>
</file>

<file path=customXml/itemProps117.xml><?xml version="1.0" encoding="utf-8"?>
<ds:datastoreItem xmlns:ds="http://schemas.openxmlformats.org/officeDocument/2006/customXml" ds:itemID="{A08003EE-1048-4023-ADBB-D721E46CCFD6}">
  <ds:schemaRefs>
    <ds:schemaRef ds:uri="http://schemas.microsoft.com/VisualStudio/2011/storyboarding/control"/>
  </ds:schemaRefs>
</ds:datastoreItem>
</file>

<file path=customXml/itemProps118.xml><?xml version="1.0" encoding="utf-8"?>
<ds:datastoreItem xmlns:ds="http://schemas.openxmlformats.org/officeDocument/2006/customXml" ds:itemID="{2D290D85-407A-4BC7-9A23-4059EFE84C5C}">
  <ds:schemaRefs>
    <ds:schemaRef ds:uri="http://schemas.microsoft.com/VisualStudio/2011/storyboarding/control"/>
  </ds:schemaRefs>
</ds:datastoreItem>
</file>

<file path=customXml/itemProps119.xml><?xml version="1.0" encoding="utf-8"?>
<ds:datastoreItem xmlns:ds="http://schemas.openxmlformats.org/officeDocument/2006/customXml" ds:itemID="{29016E4C-10E2-46A7-B770-AE813BCE1552}">
  <ds:schemaRefs>
    <ds:schemaRef ds:uri="http://schemas.microsoft.com/VisualStudio/2011/storyboarding/control"/>
  </ds:schemaRefs>
</ds:datastoreItem>
</file>

<file path=customXml/itemProps12.xml><?xml version="1.0" encoding="utf-8"?>
<ds:datastoreItem xmlns:ds="http://schemas.openxmlformats.org/officeDocument/2006/customXml" ds:itemID="{7CD803F1-1EB0-4941-A42E-AF863BE5014B}">
  <ds:schemaRefs>
    <ds:schemaRef ds:uri="http://schemas.microsoft.com/VisualStudio/2011/storyboarding/control"/>
  </ds:schemaRefs>
</ds:datastoreItem>
</file>

<file path=customXml/itemProps120.xml><?xml version="1.0" encoding="utf-8"?>
<ds:datastoreItem xmlns:ds="http://schemas.openxmlformats.org/officeDocument/2006/customXml" ds:itemID="{ACBC1A72-D234-4107-B43F-85AB7CE2BDE2}">
  <ds:schemaRefs>
    <ds:schemaRef ds:uri="http://schemas.microsoft.com/VisualStudio/2011/storyboarding/control"/>
  </ds:schemaRefs>
</ds:datastoreItem>
</file>

<file path=customXml/itemProps121.xml><?xml version="1.0" encoding="utf-8"?>
<ds:datastoreItem xmlns:ds="http://schemas.openxmlformats.org/officeDocument/2006/customXml" ds:itemID="{0049BF50-79D8-4376-AC68-07F7646A1F4F}">
  <ds:schemaRefs>
    <ds:schemaRef ds:uri="http://schemas.microsoft.com/VisualStudio/2011/storyboarding/control"/>
  </ds:schemaRefs>
</ds:datastoreItem>
</file>

<file path=customXml/itemProps122.xml><?xml version="1.0" encoding="utf-8"?>
<ds:datastoreItem xmlns:ds="http://schemas.openxmlformats.org/officeDocument/2006/customXml" ds:itemID="{0DFC649E-722E-465E-9800-03FD022700AF}">
  <ds:schemaRefs>
    <ds:schemaRef ds:uri="http://schemas.microsoft.com/VisualStudio/2011/storyboarding/control"/>
  </ds:schemaRefs>
</ds:datastoreItem>
</file>

<file path=customXml/itemProps123.xml><?xml version="1.0" encoding="utf-8"?>
<ds:datastoreItem xmlns:ds="http://schemas.openxmlformats.org/officeDocument/2006/customXml" ds:itemID="{8D9F1B73-6E15-404A-BBF4-14DA72FA035A}">
  <ds:schemaRefs>
    <ds:schemaRef ds:uri="http://schemas.microsoft.com/VisualStudio/2011/storyboarding/control"/>
  </ds:schemaRefs>
</ds:datastoreItem>
</file>

<file path=customXml/itemProps124.xml><?xml version="1.0" encoding="utf-8"?>
<ds:datastoreItem xmlns:ds="http://schemas.openxmlformats.org/officeDocument/2006/customXml" ds:itemID="{F7BB704E-0451-45DA-B556-E8EB67F39E8B}">
  <ds:schemaRefs>
    <ds:schemaRef ds:uri="http://schemas.microsoft.com/VisualStudio/2011/storyboarding/control"/>
  </ds:schemaRefs>
</ds:datastoreItem>
</file>

<file path=customXml/itemProps125.xml><?xml version="1.0" encoding="utf-8"?>
<ds:datastoreItem xmlns:ds="http://schemas.openxmlformats.org/officeDocument/2006/customXml" ds:itemID="{38288DF0-81F3-4665-BC9E-5C9FCEAAA577}">
  <ds:schemaRefs>
    <ds:schemaRef ds:uri="http://schemas.microsoft.com/VisualStudio/2011/storyboarding/control"/>
  </ds:schemaRefs>
</ds:datastoreItem>
</file>

<file path=customXml/itemProps126.xml><?xml version="1.0" encoding="utf-8"?>
<ds:datastoreItem xmlns:ds="http://schemas.openxmlformats.org/officeDocument/2006/customXml" ds:itemID="{6369E476-56DD-45DE-93C4-A5E3124763EE}">
  <ds:schemaRefs>
    <ds:schemaRef ds:uri="http://schemas.microsoft.com/VisualStudio/2011/storyboarding/control"/>
  </ds:schemaRefs>
</ds:datastoreItem>
</file>

<file path=customXml/itemProps127.xml><?xml version="1.0" encoding="utf-8"?>
<ds:datastoreItem xmlns:ds="http://schemas.openxmlformats.org/officeDocument/2006/customXml" ds:itemID="{EB781D49-BDC1-4B45-B193-03049825F2D8}">
  <ds:schemaRefs>
    <ds:schemaRef ds:uri="http://schemas.microsoft.com/VisualStudio/2011/storyboarding/control"/>
  </ds:schemaRefs>
</ds:datastoreItem>
</file>

<file path=customXml/itemProps128.xml><?xml version="1.0" encoding="utf-8"?>
<ds:datastoreItem xmlns:ds="http://schemas.openxmlformats.org/officeDocument/2006/customXml" ds:itemID="{5EC0B9DB-3011-49CC-960C-645C36AD3DB3}">
  <ds:schemaRefs>
    <ds:schemaRef ds:uri="http://schemas.microsoft.com/VisualStudio/2011/storyboarding/control"/>
  </ds:schemaRefs>
</ds:datastoreItem>
</file>

<file path=customXml/itemProps129.xml><?xml version="1.0" encoding="utf-8"?>
<ds:datastoreItem xmlns:ds="http://schemas.openxmlformats.org/officeDocument/2006/customXml" ds:itemID="{E8BCB78E-6498-4224-8675-7861088E1C81}">
  <ds:schemaRefs>
    <ds:schemaRef ds:uri="http://schemas.microsoft.com/VisualStudio/2011/storyboarding/control"/>
  </ds:schemaRefs>
</ds:datastoreItem>
</file>

<file path=customXml/itemProps13.xml><?xml version="1.0" encoding="utf-8"?>
<ds:datastoreItem xmlns:ds="http://schemas.openxmlformats.org/officeDocument/2006/customXml" ds:itemID="{8EB88B12-B265-4BDD-93EB-F9214AB05146}">
  <ds:schemaRefs>
    <ds:schemaRef ds:uri="http://schemas.microsoft.com/VisualStudio/2011/storyboarding/control"/>
  </ds:schemaRefs>
</ds:datastoreItem>
</file>

<file path=customXml/itemProps130.xml><?xml version="1.0" encoding="utf-8"?>
<ds:datastoreItem xmlns:ds="http://schemas.openxmlformats.org/officeDocument/2006/customXml" ds:itemID="{C5CE07AA-3DF9-4D98-A518-4D02E3BFBA8E}">
  <ds:schemaRefs>
    <ds:schemaRef ds:uri="http://schemas.microsoft.com/VisualStudio/2011/storyboarding/control"/>
  </ds:schemaRefs>
</ds:datastoreItem>
</file>

<file path=customXml/itemProps131.xml><?xml version="1.0" encoding="utf-8"?>
<ds:datastoreItem xmlns:ds="http://schemas.openxmlformats.org/officeDocument/2006/customXml" ds:itemID="{98C10D3C-A1D6-491F-9AAE-4EB6C7B1D43C}">
  <ds:schemaRefs>
    <ds:schemaRef ds:uri="http://schemas.microsoft.com/VisualStudio/2011/storyboarding/control"/>
  </ds:schemaRefs>
</ds:datastoreItem>
</file>

<file path=customXml/itemProps132.xml><?xml version="1.0" encoding="utf-8"?>
<ds:datastoreItem xmlns:ds="http://schemas.openxmlformats.org/officeDocument/2006/customXml" ds:itemID="{61FA14F0-C5DD-4C1E-91B1-1133EFCADA71}">
  <ds:schemaRefs>
    <ds:schemaRef ds:uri="http://schemas.microsoft.com/VisualStudio/2011/storyboarding/control"/>
  </ds:schemaRefs>
</ds:datastoreItem>
</file>

<file path=customXml/itemProps133.xml><?xml version="1.0" encoding="utf-8"?>
<ds:datastoreItem xmlns:ds="http://schemas.openxmlformats.org/officeDocument/2006/customXml" ds:itemID="{2DA52303-B72C-40D0-8F02-C29DB2912B8C}">
  <ds:schemaRefs>
    <ds:schemaRef ds:uri="http://schemas.microsoft.com/VisualStudio/2011/storyboarding/control"/>
  </ds:schemaRefs>
</ds:datastoreItem>
</file>

<file path=customXml/itemProps134.xml><?xml version="1.0" encoding="utf-8"?>
<ds:datastoreItem xmlns:ds="http://schemas.openxmlformats.org/officeDocument/2006/customXml" ds:itemID="{0FB4DD85-224B-4E66-B14A-328EDF2AF9A3}">
  <ds:schemaRefs>
    <ds:schemaRef ds:uri="http://schemas.microsoft.com/VisualStudio/2011/storyboarding/control"/>
  </ds:schemaRefs>
</ds:datastoreItem>
</file>

<file path=customXml/itemProps135.xml><?xml version="1.0" encoding="utf-8"?>
<ds:datastoreItem xmlns:ds="http://schemas.openxmlformats.org/officeDocument/2006/customXml" ds:itemID="{50DB34EE-FD31-4F20-9865-7E7F36CAF3E8}">
  <ds:schemaRefs>
    <ds:schemaRef ds:uri="http://schemas.microsoft.com/VisualStudio/2011/storyboarding/control"/>
  </ds:schemaRefs>
</ds:datastoreItem>
</file>

<file path=customXml/itemProps136.xml><?xml version="1.0" encoding="utf-8"?>
<ds:datastoreItem xmlns:ds="http://schemas.openxmlformats.org/officeDocument/2006/customXml" ds:itemID="{D969079D-CBF8-4A32-B3AA-DFB41FB9A9E4}">
  <ds:schemaRefs>
    <ds:schemaRef ds:uri="http://schemas.microsoft.com/VisualStudio/2011/storyboarding/control"/>
  </ds:schemaRefs>
</ds:datastoreItem>
</file>

<file path=customXml/itemProps137.xml><?xml version="1.0" encoding="utf-8"?>
<ds:datastoreItem xmlns:ds="http://schemas.openxmlformats.org/officeDocument/2006/customXml" ds:itemID="{D56570F7-A6FB-4141-BFB9-8D0D335D3ADB}">
  <ds:schemaRefs>
    <ds:schemaRef ds:uri="http://schemas.microsoft.com/VisualStudio/2011/storyboarding/control"/>
  </ds:schemaRefs>
</ds:datastoreItem>
</file>

<file path=customXml/itemProps138.xml><?xml version="1.0" encoding="utf-8"?>
<ds:datastoreItem xmlns:ds="http://schemas.openxmlformats.org/officeDocument/2006/customXml" ds:itemID="{19DD30B1-E2CE-4984-A299-3FCCA0A153C8}">
  <ds:schemaRefs>
    <ds:schemaRef ds:uri="http://schemas.microsoft.com/VisualStudio/2011/storyboarding/control"/>
  </ds:schemaRefs>
</ds:datastoreItem>
</file>

<file path=customXml/itemProps139.xml><?xml version="1.0" encoding="utf-8"?>
<ds:datastoreItem xmlns:ds="http://schemas.openxmlformats.org/officeDocument/2006/customXml" ds:itemID="{7B4B1825-DD67-40BA-B4D2-6810BBA05E63}">
  <ds:schemaRefs>
    <ds:schemaRef ds:uri="http://schemas.microsoft.com/VisualStudio/2011/storyboarding/control"/>
  </ds:schemaRefs>
</ds:datastoreItem>
</file>

<file path=customXml/itemProps14.xml><?xml version="1.0" encoding="utf-8"?>
<ds:datastoreItem xmlns:ds="http://schemas.openxmlformats.org/officeDocument/2006/customXml" ds:itemID="{549D8898-FA13-4509-858B-86C535254CF5}">
  <ds:schemaRefs>
    <ds:schemaRef ds:uri="http://schemas.microsoft.com/VisualStudio/2011/storyboarding/control"/>
  </ds:schemaRefs>
</ds:datastoreItem>
</file>

<file path=customXml/itemProps140.xml><?xml version="1.0" encoding="utf-8"?>
<ds:datastoreItem xmlns:ds="http://schemas.openxmlformats.org/officeDocument/2006/customXml" ds:itemID="{45619E7E-987B-4691-B4E3-6C4A76982466}">
  <ds:schemaRefs>
    <ds:schemaRef ds:uri="http://schemas.microsoft.com/VisualStudio/2011/storyboarding/control"/>
  </ds:schemaRefs>
</ds:datastoreItem>
</file>

<file path=customXml/itemProps141.xml><?xml version="1.0" encoding="utf-8"?>
<ds:datastoreItem xmlns:ds="http://schemas.openxmlformats.org/officeDocument/2006/customXml" ds:itemID="{F45D8F6A-3700-4101-AE0D-047491BFAB2E}">
  <ds:schemaRefs>
    <ds:schemaRef ds:uri="http://schemas.microsoft.com/VisualStudio/2011/storyboarding/control"/>
  </ds:schemaRefs>
</ds:datastoreItem>
</file>

<file path=customXml/itemProps142.xml><?xml version="1.0" encoding="utf-8"?>
<ds:datastoreItem xmlns:ds="http://schemas.openxmlformats.org/officeDocument/2006/customXml" ds:itemID="{A88FB034-B017-4EF0-A10F-DF556DBB82D1}">
  <ds:schemaRefs>
    <ds:schemaRef ds:uri="http://schemas.microsoft.com/VisualStudio/2011/storyboarding/control"/>
  </ds:schemaRefs>
</ds:datastoreItem>
</file>

<file path=customXml/itemProps143.xml><?xml version="1.0" encoding="utf-8"?>
<ds:datastoreItem xmlns:ds="http://schemas.openxmlformats.org/officeDocument/2006/customXml" ds:itemID="{18E55058-D9FE-4903-8E6E-A3F1E96E01F8}">
  <ds:schemaRefs>
    <ds:schemaRef ds:uri="http://schemas.microsoft.com/VisualStudio/2011/storyboarding/control"/>
  </ds:schemaRefs>
</ds:datastoreItem>
</file>

<file path=customXml/itemProps144.xml><?xml version="1.0" encoding="utf-8"?>
<ds:datastoreItem xmlns:ds="http://schemas.openxmlformats.org/officeDocument/2006/customXml" ds:itemID="{8FECB64B-E1C9-4F84-9981-051A894C5522}">
  <ds:schemaRefs>
    <ds:schemaRef ds:uri="http://schemas.microsoft.com/VisualStudio/2011/storyboarding/control"/>
  </ds:schemaRefs>
</ds:datastoreItem>
</file>

<file path=customXml/itemProps145.xml><?xml version="1.0" encoding="utf-8"?>
<ds:datastoreItem xmlns:ds="http://schemas.openxmlformats.org/officeDocument/2006/customXml" ds:itemID="{74BA5A60-DCE1-48D5-A647-754F4A4F8443}">
  <ds:schemaRefs>
    <ds:schemaRef ds:uri="http://schemas.microsoft.com/VisualStudio/2011/storyboarding/control"/>
  </ds:schemaRefs>
</ds:datastoreItem>
</file>

<file path=customXml/itemProps146.xml><?xml version="1.0" encoding="utf-8"?>
<ds:datastoreItem xmlns:ds="http://schemas.openxmlformats.org/officeDocument/2006/customXml" ds:itemID="{9150F001-C819-4861-9C11-E1820387C8C4}">
  <ds:schemaRefs>
    <ds:schemaRef ds:uri="http://schemas.microsoft.com/VisualStudio/2011/storyboarding/control"/>
  </ds:schemaRefs>
</ds:datastoreItem>
</file>

<file path=customXml/itemProps147.xml><?xml version="1.0" encoding="utf-8"?>
<ds:datastoreItem xmlns:ds="http://schemas.openxmlformats.org/officeDocument/2006/customXml" ds:itemID="{6F5EF1B2-9500-4B58-B546-18BF367FEB75}">
  <ds:schemaRefs>
    <ds:schemaRef ds:uri="http://schemas.microsoft.com/VisualStudio/2011/storyboarding/control"/>
  </ds:schemaRefs>
</ds:datastoreItem>
</file>

<file path=customXml/itemProps148.xml><?xml version="1.0" encoding="utf-8"?>
<ds:datastoreItem xmlns:ds="http://schemas.openxmlformats.org/officeDocument/2006/customXml" ds:itemID="{044D4BB7-125C-4305-ABBF-B0D6DAA8E102}">
  <ds:schemaRefs>
    <ds:schemaRef ds:uri="http://schemas.microsoft.com/VisualStudio/2011/storyboarding/control"/>
  </ds:schemaRefs>
</ds:datastoreItem>
</file>

<file path=customXml/itemProps149.xml><?xml version="1.0" encoding="utf-8"?>
<ds:datastoreItem xmlns:ds="http://schemas.openxmlformats.org/officeDocument/2006/customXml" ds:itemID="{D8882277-E6BF-4276-BA5E-602C44D7C3E9}">
  <ds:schemaRefs>
    <ds:schemaRef ds:uri="http://schemas.microsoft.com/VisualStudio/2011/storyboarding/control"/>
  </ds:schemaRefs>
</ds:datastoreItem>
</file>

<file path=customXml/itemProps15.xml><?xml version="1.0" encoding="utf-8"?>
<ds:datastoreItem xmlns:ds="http://schemas.openxmlformats.org/officeDocument/2006/customXml" ds:itemID="{527343C9-2EEB-44B9-B6AA-ADFFA31D076D}">
  <ds:schemaRefs>
    <ds:schemaRef ds:uri="http://schemas.microsoft.com/VisualStudio/2011/storyboarding/control"/>
  </ds:schemaRefs>
</ds:datastoreItem>
</file>

<file path=customXml/itemProps150.xml><?xml version="1.0" encoding="utf-8"?>
<ds:datastoreItem xmlns:ds="http://schemas.openxmlformats.org/officeDocument/2006/customXml" ds:itemID="{60F30FED-B055-4949-BB44-8E1E628819C6}">
  <ds:schemaRefs>
    <ds:schemaRef ds:uri="http://schemas.microsoft.com/VisualStudio/2011/storyboarding/control"/>
  </ds:schemaRefs>
</ds:datastoreItem>
</file>

<file path=customXml/itemProps151.xml><?xml version="1.0" encoding="utf-8"?>
<ds:datastoreItem xmlns:ds="http://schemas.openxmlformats.org/officeDocument/2006/customXml" ds:itemID="{EA3EFC29-79D8-466B-8125-282EA520CB8A}">
  <ds:schemaRefs>
    <ds:schemaRef ds:uri="http://schemas.microsoft.com/VisualStudio/2011/storyboarding/control"/>
  </ds:schemaRefs>
</ds:datastoreItem>
</file>

<file path=customXml/itemProps152.xml><?xml version="1.0" encoding="utf-8"?>
<ds:datastoreItem xmlns:ds="http://schemas.openxmlformats.org/officeDocument/2006/customXml" ds:itemID="{03280DEA-020A-49D3-96CA-02A7E7E33C49}">
  <ds:schemaRefs>
    <ds:schemaRef ds:uri="http://schemas.microsoft.com/VisualStudio/2011/storyboarding/control"/>
  </ds:schemaRefs>
</ds:datastoreItem>
</file>

<file path=customXml/itemProps153.xml><?xml version="1.0" encoding="utf-8"?>
<ds:datastoreItem xmlns:ds="http://schemas.openxmlformats.org/officeDocument/2006/customXml" ds:itemID="{3B4F5AE7-7441-449B-9F63-B1B98E793595}">
  <ds:schemaRefs>
    <ds:schemaRef ds:uri="http://schemas.microsoft.com/VisualStudio/2011/storyboarding/control"/>
  </ds:schemaRefs>
</ds:datastoreItem>
</file>

<file path=customXml/itemProps154.xml><?xml version="1.0" encoding="utf-8"?>
<ds:datastoreItem xmlns:ds="http://schemas.openxmlformats.org/officeDocument/2006/customXml" ds:itemID="{92733BDC-24E0-43DE-90F5-6476B2A34A44}">
  <ds:schemaRefs>
    <ds:schemaRef ds:uri="http://schemas.microsoft.com/VisualStudio/2011/storyboarding/control"/>
  </ds:schemaRefs>
</ds:datastoreItem>
</file>

<file path=customXml/itemProps155.xml><?xml version="1.0" encoding="utf-8"?>
<ds:datastoreItem xmlns:ds="http://schemas.openxmlformats.org/officeDocument/2006/customXml" ds:itemID="{FC9A48CC-2969-4C45-9DB4-777C7C63033C}">
  <ds:schemaRefs>
    <ds:schemaRef ds:uri="http://schemas.microsoft.com/VisualStudio/2011/storyboarding/control"/>
  </ds:schemaRefs>
</ds:datastoreItem>
</file>

<file path=customXml/itemProps156.xml><?xml version="1.0" encoding="utf-8"?>
<ds:datastoreItem xmlns:ds="http://schemas.openxmlformats.org/officeDocument/2006/customXml" ds:itemID="{75198E9B-9F42-4627-BDD1-35F71DAC9A05}">
  <ds:schemaRefs>
    <ds:schemaRef ds:uri="http://schemas.microsoft.com/VisualStudio/2011/storyboarding/control"/>
  </ds:schemaRefs>
</ds:datastoreItem>
</file>

<file path=customXml/itemProps157.xml><?xml version="1.0" encoding="utf-8"?>
<ds:datastoreItem xmlns:ds="http://schemas.openxmlformats.org/officeDocument/2006/customXml" ds:itemID="{329540D5-2DE0-450E-940E-6FBDB9375FD7}">
  <ds:schemaRefs>
    <ds:schemaRef ds:uri="http://schemas.microsoft.com/VisualStudio/2011/storyboarding/control"/>
  </ds:schemaRefs>
</ds:datastoreItem>
</file>

<file path=customXml/itemProps158.xml><?xml version="1.0" encoding="utf-8"?>
<ds:datastoreItem xmlns:ds="http://schemas.openxmlformats.org/officeDocument/2006/customXml" ds:itemID="{CC52C642-1C3A-4717-868B-8D8905F35B9A}">
  <ds:schemaRefs>
    <ds:schemaRef ds:uri="http://schemas.microsoft.com/VisualStudio/2011/storyboarding/control"/>
  </ds:schemaRefs>
</ds:datastoreItem>
</file>

<file path=customXml/itemProps159.xml><?xml version="1.0" encoding="utf-8"?>
<ds:datastoreItem xmlns:ds="http://schemas.openxmlformats.org/officeDocument/2006/customXml" ds:itemID="{80813CB7-03D7-41A4-A101-6F373EDEAA76}">
  <ds:schemaRefs>
    <ds:schemaRef ds:uri="http://schemas.microsoft.com/VisualStudio/2011/storyboarding/control"/>
  </ds:schemaRefs>
</ds:datastoreItem>
</file>

<file path=customXml/itemProps16.xml><?xml version="1.0" encoding="utf-8"?>
<ds:datastoreItem xmlns:ds="http://schemas.openxmlformats.org/officeDocument/2006/customXml" ds:itemID="{C4EC4F8B-5884-4B0F-A65C-5EADAE924D25}">
  <ds:schemaRefs>
    <ds:schemaRef ds:uri="http://schemas.microsoft.com/VisualStudio/2011/storyboarding/control"/>
  </ds:schemaRefs>
</ds:datastoreItem>
</file>

<file path=customXml/itemProps160.xml><?xml version="1.0" encoding="utf-8"?>
<ds:datastoreItem xmlns:ds="http://schemas.openxmlformats.org/officeDocument/2006/customXml" ds:itemID="{BF767863-4EED-49D4-9A78-F53C70B8088D}">
  <ds:schemaRefs>
    <ds:schemaRef ds:uri="http://schemas.microsoft.com/VisualStudio/2011/storyboarding/control"/>
  </ds:schemaRefs>
</ds:datastoreItem>
</file>

<file path=customXml/itemProps161.xml><?xml version="1.0" encoding="utf-8"?>
<ds:datastoreItem xmlns:ds="http://schemas.openxmlformats.org/officeDocument/2006/customXml" ds:itemID="{A595676D-A376-476A-BB35-2B4D63B346D1}">
  <ds:schemaRefs>
    <ds:schemaRef ds:uri="http://schemas.microsoft.com/VisualStudio/2011/storyboarding/control"/>
  </ds:schemaRefs>
</ds:datastoreItem>
</file>

<file path=customXml/itemProps162.xml><?xml version="1.0" encoding="utf-8"?>
<ds:datastoreItem xmlns:ds="http://schemas.openxmlformats.org/officeDocument/2006/customXml" ds:itemID="{8E1EA657-3C2E-46E1-A309-846828A88968}">
  <ds:schemaRefs>
    <ds:schemaRef ds:uri="http://schemas.microsoft.com/VisualStudio/2011/storyboarding/control"/>
  </ds:schemaRefs>
</ds:datastoreItem>
</file>

<file path=customXml/itemProps163.xml><?xml version="1.0" encoding="utf-8"?>
<ds:datastoreItem xmlns:ds="http://schemas.openxmlformats.org/officeDocument/2006/customXml" ds:itemID="{748454B3-6A9B-482B-BC86-FDC0B456B0D3}">
  <ds:schemaRefs>
    <ds:schemaRef ds:uri="http://schemas.microsoft.com/VisualStudio/2011/storyboarding/control"/>
  </ds:schemaRefs>
</ds:datastoreItem>
</file>

<file path=customXml/itemProps164.xml><?xml version="1.0" encoding="utf-8"?>
<ds:datastoreItem xmlns:ds="http://schemas.openxmlformats.org/officeDocument/2006/customXml" ds:itemID="{65FE773A-0204-4252-AC4D-2A89056C2CAE}">
  <ds:schemaRefs>
    <ds:schemaRef ds:uri="http://schemas.microsoft.com/VisualStudio/2011/storyboarding/control"/>
  </ds:schemaRefs>
</ds:datastoreItem>
</file>

<file path=customXml/itemProps165.xml><?xml version="1.0" encoding="utf-8"?>
<ds:datastoreItem xmlns:ds="http://schemas.openxmlformats.org/officeDocument/2006/customXml" ds:itemID="{6559774E-0D8C-4243-80D3-2D289155196A}">
  <ds:schemaRefs>
    <ds:schemaRef ds:uri="http://schemas.microsoft.com/VisualStudio/2011/storyboarding/control"/>
  </ds:schemaRefs>
</ds:datastoreItem>
</file>

<file path=customXml/itemProps166.xml><?xml version="1.0" encoding="utf-8"?>
<ds:datastoreItem xmlns:ds="http://schemas.openxmlformats.org/officeDocument/2006/customXml" ds:itemID="{8FDD41CA-EFBD-44DC-82FC-13960E6EA986}">
  <ds:schemaRefs>
    <ds:schemaRef ds:uri="http://schemas.microsoft.com/VisualStudio/2011/storyboarding/control"/>
  </ds:schemaRefs>
</ds:datastoreItem>
</file>

<file path=customXml/itemProps167.xml><?xml version="1.0" encoding="utf-8"?>
<ds:datastoreItem xmlns:ds="http://schemas.openxmlformats.org/officeDocument/2006/customXml" ds:itemID="{31C8FF3D-871B-46C9-83BD-2F704AA4D718}">
  <ds:schemaRefs>
    <ds:schemaRef ds:uri="http://schemas.microsoft.com/VisualStudio/2011/storyboarding/control"/>
  </ds:schemaRefs>
</ds:datastoreItem>
</file>

<file path=customXml/itemProps168.xml><?xml version="1.0" encoding="utf-8"?>
<ds:datastoreItem xmlns:ds="http://schemas.openxmlformats.org/officeDocument/2006/customXml" ds:itemID="{A7DA8DFA-7948-4E02-931A-A331FBA498CF}">
  <ds:schemaRefs>
    <ds:schemaRef ds:uri="http://schemas.microsoft.com/VisualStudio/2011/storyboarding/control"/>
  </ds:schemaRefs>
</ds:datastoreItem>
</file>

<file path=customXml/itemProps169.xml><?xml version="1.0" encoding="utf-8"?>
<ds:datastoreItem xmlns:ds="http://schemas.openxmlformats.org/officeDocument/2006/customXml" ds:itemID="{703372BC-5273-4B34-B6D0-0C5F61A3758E}">
  <ds:schemaRefs>
    <ds:schemaRef ds:uri="http://schemas.microsoft.com/VisualStudio/2011/storyboarding/control"/>
  </ds:schemaRefs>
</ds:datastoreItem>
</file>

<file path=customXml/itemProps17.xml><?xml version="1.0" encoding="utf-8"?>
<ds:datastoreItem xmlns:ds="http://schemas.openxmlformats.org/officeDocument/2006/customXml" ds:itemID="{32758094-F649-4F3F-B25D-14142398DE8A}">
  <ds:schemaRefs>
    <ds:schemaRef ds:uri="http://schemas.microsoft.com/VisualStudio/2011/storyboarding/control"/>
  </ds:schemaRefs>
</ds:datastoreItem>
</file>

<file path=customXml/itemProps170.xml><?xml version="1.0" encoding="utf-8"?>
<ds:datastoreItem xmlns:ds="http://schemas.openxmlformats.org/officeDocument/2006/customXml" ds:itemID="{369646AA-6578-49DC-9839-BEC3B50ECFA0}">
  <ds:schemaRefs>
    <ds:schemaRef ds:uri="http://schemas.microsoft.com/VisualStudio/2011/storyboarding/control"/>
  </ds:schemaRefs>
</ds:datastoreItem>
</file>

<file path=customXml/itemProps171.xml><?xml version="1.0" encoding="utf-8"?>
<ds:datastoreItem xmlns:ds="http://schemas.openxmlformats.org/officeDocument/2006/customXml" ds:itemID="{F759FAD0-47AD-429B-B3C7-1F2B006A2462}">
  <ds:schemaRefs>
    <ds:schemaRef ds:uri="http://schemas.microsoft.com/VisualStudio/2011/storyboarding/control"/>
  </ds:schemaRefs>
</ds:datastoreItem>
</file>

<file path=customXml/itemProps172.xml><?xml version="1.0" encoding="utf-8"?>
<ds:datastoreItem xmlns:ds="http://schemas.openxmlformats.org/officeDocument/2006/customXml" ds:itemID="{2F0229B5-2198-4EE9-BBCF-2169A75E5B4B}">
  <ds:schemaRefs>
    <ds:schemaRef ds:uri="http://schemas.microsoft.com/VisualStudio/2011/storyboarding/control"/>
  </ds:schemaRefs>
</ds:datastoreItem>
</file>

<file path=customXml/itemProps173.xml><?xml version="1.0" encoding="utf-8"?>
<ds:datastoreItem xmlns:ds="http://schemas.openxmlformats.org/officeDocument/2006/customXml" ds:itemID="{E734503C-83DE-4D38-B3CE-477F12E49DFE}">
  <ds:schemaRefs>
    <ds:schemaRef ds:uri="http://schemas.microsoft.com/VisualStudio/2011/storyboarding/control"/>
  </ds:schemaRefs>
</ds:datastoreItem>
</file>

<file path=customXml/itemProps174.xml><?xml version="1.0" encoding="utf-8"?>
<ds:datastoreItem xmlns:ds="http://schemas.openxmlformats.org/officeDocument/2006/customXml" ds:itemID="{FBC9F236-E7C1-4817-8139-EC65636AA77E}">
  <ds:schemaRefs>
    <ds:schemaRef ds:uri="http://schemas.microsoft.com/VisualStudio/2011/storyboarding/control"/>
  </ds:schemaRefs>
</ds:datastoreItem>
</file>

<file path=customXml/itemProps175.xml><?xml version="1.0" encoding="utf-8"?>
<ds:datastoreItem xmlns:ds="http://schemas.openxmlformats.org/officeDocument/2006/customXml" ds:itemID="{B65D96CB-2D9F-41BE-BEE0-4A6C6674088C}">
  <ds:schemaRefs>
    <ds:schemaRef ds:uri="http://schemas.microsoft.com/VisualStudio/2011/storyboarding/control"/>
  </ds:schemaRefs>
</ds:datastoreItem>
</file>

<file path=customXml/itemProps176.xml><?xml version="1.0" encoding="utf-8"?>
<ds:datastoreItem xmlns:ds="http://schemas.openxmlformats.org/officeDocument/2006/customXml" ds:itemID="{89BD8025-2230-4BB6-B7EC-CB91A8C0220B}">
  <ds:schemaRefs>
    <ds:schemaRef ds:uri="http://schemas.microsoft.com/VisualStudio/2011/storyboarding/control"/>
  </ds:schemaRefs>
</ds:datastoreItem>
</file>

<file path=customXml/itemProps177.xml><?xml version="1.0" encoding="utf-8"?>
<ds:datastoreItem xmlns:ds="http://schemas.openxmlformats.org/officeDocument/2006/customXml" ds:itemID="{EA32D0A8-1E6C-4E17-BB30-AF45BF14531E}">
  <ds:schemaRefs>
    <ds:schemaRef ds:uri="http://schemas.microsoft.com/VisualStudio/2011/storyboarding/control"/>
  </ds:schemaRefs>
</ds:datastoreItem>
</file>

<file path=customXml/itemProps178.xml><?xml version="1.0" encoding="utf-8"?>
<ds:datastoreItem xmlns:ds="http://schemas.openxmlformats.org/officeDocument/2006/customXml" ds:itemID="{A8E13545-00FF-4D30-A109-DA4C5BAB033C}">
  <ds:schemaRefs>
    <ds:schemaRef ds:uri="http://schemas.microsoft.com/VisualStudio/2011/storyboarding/control"/>
  </ds:schemaRefs>
</ds:datastoreItem>
</file>

<file path=customXml/itemProps179.xml><?xml version="1.0" encoding="utf-8"?>
<ds:datastoreItem xmlns:ds="http://schemas.openxmlformats.org/officeDocument/2006/customXml" ds:itemID="{BE1512A0-96B5-4EA2-8970-A2B1CE1164C8}">
  <ds:schemaRefs>
    <ds:schemaRef ds:uri="http://schemas.microsoft.com/VisualStudio/2011/storyboarding/control"/>
  </ds:schemaRefs>
</ds:datastoreItem>
</file>

<file path=customXml/itemProps18.xml><?xml version="1.0" encoding="utf-8"?>
<ds:datastoreItem xmlns:ds="http://schemas.openxmlformats.org/officeDocument/2006/customXml" ds:itemID="{0916D2A7-76F6-44B7-A238-E933AE36169F}">
  <ds:schemaRefs>
    <ds:schemaRef ds:uri="http://schemas.microsoft.com/VisualStudio/2011/storyboarding/control"/>
  </ds:schemaRefs>
</ds:datastoreItem>
</file>

<file path=customXml/itemProps180.xml><?xml version="1.0" encoding="utf-8"?>
<ds:datastoreItem xmlns:ds="http://schemas.openxmlformats.org/officeDocument/2006/customXml" ds:itemID="{0527DE9A-29C9-4762-9DB5-E1E7C278F70C}">
  <ds:schemaRefs>
    <ds:schemaRef ds:uri="http://schemas.microsoft.com/VisualStudio/2011/storyboarding/control"/>
  </ds:schemaRefs>
</ds:datastoreItem>
</file>

<file path=customXml/itemProps19.xml><?xml version="1.0" encoding="utf-8"?>
<ds:datastoreItem xmlns:ds="http://schemas.openxmlformats.org/officeDocument/2006/customXml" ds:itemID="{9D9E6EF9-9BBC-46E9-8823-B7CE029D42C8}">
  <ds:schemaRefs>
    <ds:schemaRef ds:uri="http://schemas.microsoft.com/VisualStudio/2011/storyboarding/control"/>
  </ds:schemaRefs>
</ds:datastoreItem>
</file>

<file path=customXml/itemProps2.xml><?xml version="1.0" encoding="utf-8"?>
<ds:datastoreItem xmlns:ds="http://schemas.openxmlformats.org/officeDocument/2006/customXml" ds:itemID="{CDC3FF8F-3C50-40DE-BE55-EFC4226B3C4F}">
  <ds:schemaRefs>
    <ds:schemaRef ds:uri="http://schemas.microsoft.com/VisualStudio/2011/storyboarding/control"/>
  </ds:schemaRefs>
</ds:datastoreItem>
</file>

<file path=customXml/itemProps20.xml><?xml version="1.0" encoding="utf-8"?>
<ds:datastoreItem xmlns:ds="http://schemas.openxmlformats.org/officeDocument/2006/customXml" ds:itemID="{DC23901A-19F5-46CA-BC02-00DDE114AA53}">
  <ds:schemaRefs>
    <ds:schemaRef ds:uri="http://schemas.microsoft.com/VisualStudio/2011/storyboarding/control"/>
  </ds:schemaRefs>
</ds:datastoreItem>
</file>

<file path=customXml/itemProps21.xml><?xml version="1.0" encoding="utf-8"?>
<ds:datastoreItem xmlns:ds="http://schemas.openxmlformats.org/officeDocument/2006/customXml" ds:itemID="{E56C6848-4764-4699-A122-2598820B6EAD}">
  <ds:schemaRefs>
    <ds:schemaRef ds:uri="http://schemas.microsoft.com/VisualStudio/2011/storyboarding/control"/>
  </ds:schemaRefs>
</ds:datastoreItem>
</file>

<file path=customXml/itemProps22.xml><?xml version="1.0" encoding="utf-8"?>
<ds:datastoreItem xmlns:ds="http://schemas.openxmlformats.org/officeDocument/2006/customXml" ds:itemID="{747499F9-958D-45BE-B4E1-766ADBF2599C}">
  <ds:schemaRefs>
    <ds:schemaRef ds:uri="http://schemas.microsoft.com/VisualStudio/2011/storyboarding/control"/>
  </ds:schemaRefs>
</ds:datastoreItem>
</file>

<file path=customXml/itemProps23.xml><?xml version="1.0" encoding="utf-8"?>
<ds:datastoreItem xmlns:ds="http://schemas.openxmlformats.org/officeDocument/2006/customXml" ds:itemID="{D4F15BF1-15AD-477D-917D-44EA1D44B5D3}">
  <ds:schemaRefs>
    <ds:schemaRef ds:uri="http://schemas.microsoft.com/VisualStudio/2011/storyboarding/control"/>
  </ds:schemaRefs>
</ds:datastoreItem>
</file>

<file path=customXml/itemProps24.xml><?xml version="1.0" encoding="utf-8"?>
<ds:datastoreItem xmlns:ds="http://schemas.openxmlformats.org/officeDocument/2006/customXml" ds:itemID="{305A811D-80E5-4D20-AF00-35420CE415EF}">
  <ds:schemaRefs>
    <ds:schemaRef ds:uri="http://schemas.microsoft.com/VisualStudio/2011/storyboarding/control"/>
  </ds:schemaRefs>
</ds:datastoreItem>
</file>

<file path=customXml/itemProps25.xml><?xml version="1.0" encoding="utf-8"?>
<ds:datastoreItem xmlns:ds="http://schemas.openxmlformats.org/officeDocument/2006/customXml" ds:itemID="{9B58AC52-A920-4F01-8564-74157F431434}">
  <ds:schemaRefs>
    <ds:schemaRef ds:uri="http://schemas.microsoft.com/VisualStudio/2011/storyboarding/control"/>
  </ds:schemaRefs>
</ds:datastoreItem>
</file>

<file path=customXml/itemProps26.xml><?xml version="1.0" encoding="utf-8"?>
<ds:datastoreItem xmlns:ds="http://schemas.openxmlformats.org/officeDocument/2006/customXml" ds:itemID="{E34F3B93-AE8B-46F1-9DCC-6F581B02BD26}">
  <ds:schemaRefs>
    <ds:schemaRef ds:uri="http://schemas.microsoft.com/VisualStudio/2011/storyboarding/control"/>
  </ds:schemaRefs>
</ds:datastoreItem>
</file>

<file path=customXml/itemProps27.xml><?xml version="1.0" encoding="utf-8"?>
<ds:datastoreItem xmlns:ds="http://schemas.openxmlformats.org/officeDocument/2006/customXml" ds:itemID="{B9C9CBAA-7AF1-4ED6-A934-1C5894A7DCA5}">
  <ds:schemaRefs>
    <ds:schemaRef ds:uri="http://schemas.microsoft.com/VisualStudio/2011/storyboarding/control"/>
  </ds:schemaRefs>
</ds:datastoreItem>
</file>

<file path=customXml/itemProps28.xml><?xml version="1.0" encoding="utf-8"?>
<ds:datastoreItem xmlns:ds="http://schemas.openxmlformats.org/officeDocument/2006/customXml" ds:itemID="{D928739F-DFD5-4260-A858-3D3F4F4EA4F8}">
  <ds:schemaRefs>
    <ds:schemaRef ds:uri="http://schemas.microsoft.com/VisualStudio/2011/storyboarding/control"/>
  </ds:schemaRefs>
</ds:datastoreItem>
</file>

<file path=customXml/itemProps29.xml><?xml version="1.0" encoding="utf-8"?>
<ds:datastoreItem xmlns:ds="http://schemas.openxmlformats.org/officeDocument/2006/customXml" ds:itemID="{3A218AEF-F3C4-4488-A270-4D3244503613}">
  <ds:schemaRefs>
    <ds:schemaRef ds:uri="http://schemas.microsoft.com/VisualStudio/2011/storyboarding/control"/>
  </ds:schemaRefs>
</ds:datastoreItem>
</file>

<file path=customXml/itemProps3.xml><?xml version="1.0" encoding="utf-8"?>
<ds:datastoreItem xmlns:ds="http://schemas.openxmlformats.org/officeDocument/2006/customXml" ds:itemID="{6C58710B-C080-4320-A7CB-A081A3699ACF}">
  <ds:schemaRefs>
    <ds:schemaRef ds:uri="http://schemas.microsoft.com/VisualStudio/2011/storyboarding/control"/>
  </ds:schemaRefs>
</ds:datastoreItem>
</file>

<file path=customXml/itemProps30.xml><?xml version="1.0" encoding="utf-8"?>
<ds:datastoreItem xmlns:ds="http://schemas.openxmlformats.org/officeDocument/2006/customXml" ds:itemID="{689C8441-1E45-4F95-B22C-B98E106E946A}">
  <ds:schemaRefs>
    <ds:schemaRef ds:uri="http://schemas.microsoft.com/VisualStudio/2011/storyboarding/control"/>
  </ds:schemaRefs>
</ds:datastoreItem>
</file>

<file path=customXml/itemProps31.xml><?xml version="1.0" encoding="utf-8"?>
<ds:datastoreItem xmlns:ds="http://schemas.openxmlformats.org/officeDocument/2006/customXml" ds:itemID="{8F65F15B-8DBE-427C-AAFF-753E2DB5827B}">
  <ds:schemaRefs>
    <ds:schemaRef ds:uri="http://schemas.microsoft.com/VisualStudio/2011/storyboarding/control"/>
  </ds:schemaRefs>
</ds:datastoreItem>
</file>

<file path=customXml/itemProps32.xml><?xml version="1.0" encoding="utf-8"?>
<ds:datastoreItem xmlns:ds="http://schemas.openxmlformats.org/officeDocument/2006/customXml" ds:itemID="{0951E233-9E4D-46E4-B458-5E0C7B80BA8E}">
  <ds:schemaRefs>
    <ds:schemaRef ds:uri="http://schemas.microsoft.com/VisualStudio/2011/storyboarding/control"/>
  </ds:schemaRefs>
</ds:datastoreItem>
</file>

<file path=customXml/itemProps33.xml><?xml version="1.0" encoding="utf-8"?>
<ds:datastoreItem xmlns:ds="http://schemas.openxmlformats.org/officeDocument/2006/customXml" ds:itemID="{31C42E04-9EA2-4D3A-8435-97D22803866F}">
  <ds:schemaRefs>
    <ds:schemaRef ds:uri="http://schemas.microsoft.com/VisualStudio/2011/storyboarding/control"/>
  </ds:schemaRefs>
</ds:datastoreItem>
</file>

<file path=customXml/itemProps34.xml><?xml version="1.0" encoding="utf-8"?>
<ds:datastoreItem xmlns:ds="http://schemas.openxmlformats.org/officeDocument/2006/customXml" ds:itemID="{4D72911A-B5ED-45AE-BB27-360B06C6A36D}">
  <ds:schemaRefs>
    <ds:schemaRef ds:uri="http://schemas.microsoft.com/VisualStudio/2011/storyboarding/control"/>
  </ds:schemaRefs>
</ds:datastoreItem>
</file>

<file path=customXml/itemProps35.xml><?xml version="1.0" encoding="utf-8"?>
<ds:datastoreItem xmlns:ds="http://schemas.openxmlformats.org/officeDocument/2006/customXml" ds:itemID="{0CC83A08-B155-4112-9221-6A58B709C1D2}">
  <ds:schemaRefs>
    <ds:schemaRef ds:uri="http://schemas.microsoft.com/VisualStudio/2011/storyboarding/control"/>
  </ds:schemaRefs>
</ds:datastoreItem>
</file>

<file path=customXml/itemProps36.xml><?xml version="1.0" encoding="utf-8"?>
<ds:datastoreItem xmlns:ds="http://schemas.openxmlformats.org/officeDocument/2006/customXml" ds:itemID="{146B9442-BDC7-4068-A479-181562B6CECD}">
  <ds:schemaRefs>
    <ds:schemaRef ds:uri="http://schemas.microsoft.com/VisualStudio/2011/storyboarding/control"/>
  </ds:schemaRefs>
</ds:datastoreItem>
</file>

<file path=customXml/itemProps37.xml><?xml version="1.0" encoding="utf-8"?>
<ds:datastoreItem xmlns:ds="http://schemas.openxmlformats.org/officeDocument/2006/customXml" ds:itemID="{403E8C56-BC0B-4F5F-9746-609FE7CD46FD}">
  <ds:schemaRefs>
    <ds:schemaRef ds:uri="http://schemas.microsoft.com/VisualStudio/2011/storyboarding/control"/>
  </ds:schemaRefs>
</ds:datastoreItem>
</file>

<file path=customXml/itemProps38.xml><?xml version="1.0" encoding="utf-8"?>
<ds:datastoreItem xmlns:ds="http://schemas.openxmlformats.org/officeDocument/2006/customXml" ds:itemID="{7671D171-20FE-4A65-9E8F-82454F186280}">
  <ds:schemaRefs>
    <ds:schemaRef ds:uri="http://schemas.microsoft.com/VisualStudio/2011/storyboarding/control"/>
  </ds:schemaRefs>
</ds:datastoreItem>
</file>

<file path=customXml/itemProps39.xml><?xml version="1.0" encoding="utf-8"?>
<ds:datastoreItem xmlns:ds="http://schemas.openxmlformats.org/officeDocument/2006/customXml" ds:itemID="{4AD3F7FA-1AA9-4F21-AD0B-750FFBD7CBC9}">
  <ds:schemaRefs>
    <ds:schemaRef ds:uri="http://schemas.microsoft.com/VisualStudio/2011/storyboarding/control"/>
  </ds:schemaRefs>
</ds:datastoreItem>
</file>

<file path=customXml/itemProps4.xml><?xml version="1.0" encoding="utf-8"?>
<ds:datastoreItem xmlns:ds="http://schemas.openxmlformats.org/officeDocument/2006/customXml" ds:itemID="{51C2DC18-5A5C-45E1-8F12-460E3EE645B8}">
  <ds:schemaRefs>
    <ds:schemaRef ds:uri="http://schemas.microsoft.com/VisualStudio/2011/storyboarding/control"/>
  </ds:schemaRefs>
</ds:datastoreItem>
</file>

<file path=customXml/itemProps40.xml><?xml version="1.0" encoding="utf-8"?>
<ds:datastoreItem xmlns:ds="http://schemas.openxmlformats.org/officeDocument/2006/customXml" ds:itemID="{F8091181-E0FB-4DBF-80DD-E9D3815AC73E}">
  <ds:schemaRefs>
    <ds:schemaRef ds:uri="http://schemas.microsoft.com/VisualStudio/2011/storyboarding/control"/>
  </ds:schemaRefs>
</ds:datastoreItem>
</file>

<file path=customXml/itemProps41.xml><?xml version="1.0" encoding="utf-8"?>
<ds:datastoreItem xmlns:ds="http://schemas.openxmlformats.org/officeDocument/2006/customXml" ds:itemID="{B0B06BD1-FBEE-4A4F-B7FF-3CA41656DD3D}">
  <ds:schemaRefs>
    <ds:schemaRef ds:uri="http://schemas.microsoft.com/VisualStudio/2011/storyboarding/control"/>
  </ds:schemaRefs>
</ds:datastoreItem>
</file>

<file path=customXml/itemProps42.xml><?xml version="1.0" encoding="utf-8"?>
<ds:datastoreItem xmlns:ds="http://schemas.openxmlformats.org/officeDocument/2006/customXml" ds:itemID="{59EFDC19-6027-4C97-9A5B-391802E1FF5D}">
  <ds:schemaRefs>
    <ds:schemaRef ds:uri="http://schemas.microsoft.com/VisualStudio/2011/storyboarding/control"/>
  </ds:schemaRefs>
</ds:datastoreItem>
</file>

<file path=customXml/itemProps43.xml><?xml version="1.0" encoding="utf-8"?>
<ds:datastoreItem xmlns:ds="http://schemas.openxmlformats.org/officeDocument/2006/customXml" ds:itemID="{AD7B635F-E032-440C-8EF5-62946E707C96}">
  <ds:schemaRefs>
    <ds:schemaRef ds:uri="http://schemas.microsoft.com/VisualStudio/2011/storyboarding/control"/>
  </ds:schemaRefs>
</ds:datastoreItem>
</file>

<file path=customXml/itemProps44.xml><?xml version="1.0" encoding="utf-8"?>
<ds:datastoreItem xmlns:ds="http://schemas.openxmlformats.org/officeDocument/2006/customXml" ds:itemID="{37FC927F-C7FA-4E21-BDDB-B217A4724F80}">
  <ds:schemaRefs>
    <ds:schemaRef ds:uri="http://schemas.microsoft.com/VisualStudio/2011/storyboarding/control"/>
  </ds:schemaRefs>
</ds:datastoreItem>
</file>

<file path=customXml/itemProps45.xml><?xml version="1.0" encoding="utf-8"?>
<ds:datastoreItem xmlns:ds="http://schemas.openxmlformats.org/officeDocument/2006/customXml" ds:itemID="{AA0AA128-43B2-4790-A227-2A83DEE4172F}">
  <ds:schemaRefs>
    <ds:schemaRef ds:uri="http://schemas.microsoft.com/VisualStudio/2011/storyboarding/control"/>
  </ds:schemaRefs>
</ds:datastoreItem>
</file>

<file path=customXml/itemProps46.xml><?xml version="1.0" encoding="utf-8"?>
<ds:datastoreItem xmlns:ds="http://schemas.openxmlformats.org/officeDocument/2006/customXml" ds:itemID="{6EECF929-AE64-46A5-B763-22BA9185EC57}">
  <ds:schemaRefs>
    <ds:schemaRef ds:uri="http://schemas.microsoft.com/VisualStudio/2011/storyboarding/control"/>
  </ds:schemaRefs>
</ds:datastoreItem>
</file>

<file path=customXml/itemProps47.xml><?xml version="1.0" encoding="utf-8"?>
<ds:datastoreItem xmlns:ds="http://schemas.openxmlformats.org/officeDocument/2006/customXml" ds:itemID="{DCCE07EF-DFC9-4DB2-8782-D6D1C990A440}">
  <ds:schemaRefs>
    <ds:schemaRef ds:uri="http://schemas.microsoft.com/VisualStudio/2011/storyboarding/control"/>
  </ds:schemaRefs>
</ds:datastoreItem>
</file>

<file path=customXml/itemProps48.xml><?xml version="1.0" encoding="utf-8"?>
<ds:datastoreItem xmlns:ds="http://schemas.openxmlformats.org/officeDocument/2006/customXml" ds:itemID="{264FD595-E5D9-4B26-8818-21796DC16061}">
  <ds:schemaRefs>
    <ds:schemaRef ds:uri="http://schemas.microsoft.com/VisualStudio/2011/storyboarding/control"/>
  </ds:schemaRefs>
</ds:datastoreItem>
</file>

<file path=customXml/itemProps49.xml><?xml version="1.0" encoding="utf-8"?>
<ds:datastoreItem xmlns:ds="http://schemas.openxmlformats.org/officeDocument/2006/customXml" ds:itemID="{8AECDC50-01E3-474B-A244-F790A3352531}">
  <ds:schemaRefs>
    <ds:schemaRef ds:uri="http://schemas.microsoft.com/VisualStudio/2011/storyboarding/control"/>
  </ds:schemaRefs>
</ds:datastoreItem>
</file>

<file path=customXml/itemProps5.xml><?xml version="1.0" encoding="utf-8"?>
<ds:datastoreItem xmlns:ds="http://schemas.openxmlformats.org/officeDocument/2006/customXml" ds:itemID="{0E441202-DD00-4711-A434-3AC1A4092672}">
  <ds:schemaRefs>
    <ds:schemaRef ds:uri="http://schemas.microsoft.com/VisualStudio/2011/storyboarding/control"/>
  </ds:schemaRefs>
</ds:datastoreItem>
</file>

<file path=customXml/itemProps50.xml><?xml version="1.0" encoding="utf-8"?>
<ds:datastoreItem xmlns:ds="http://schemas.openxmlformats.org/officeDocument/2006/customXml" ds:itemID="{1F04D29F-B90B-45FF-BC87-3632E734667A}">
  <ds:schemaRefs>
    <ds:schemaRef ds:uri="http://schemas.microsoft.com/VisualStudio/2011/storyboarding/control"/>
  </ds:schemaRefs>
</ds:datastoreItem>
</file>

<file path=customXml/itemProps51.xml><?xml version="1.0" encoding="utf-8"?>
<ds:datastoreItem xmlns:ds="http://schemas.openxmlformats.org/officeDocument/2006/customXml" ds:itemID="{4913F1BD-3FB8-4A4F-A52D-14B0B1DE49B5}">
  <ds:schemaRefs>
    <ds:schemaRef ds:uri="http://schemas.microsoft.com/VisualStudio/2011/storyboarding/control"/>
  </ds:schemaRefs>
</ds:datastoreItem>
</file>

<file path=customXml/itemProps52.xml><?xml version="1.0" encoding="utf-8"?>
<ds:datastoreItem xmlns:ds="http://schemas.openxmlformats.org/officeDocument/2006/customXml" ds:itemID="{1E4E0268-65CF-48CA-ACED-7554CB919B8E}">
  <ds:schemaRefs>
    <ds:schemaRef ds:uri="http://schemas.microsoft.com/VisualStudio/2011/storyboarding/control"/>
  </ds:schemaRefs>
</ds:datastoreItem>
</file>

<file path=customXml/itemProps53.xml><?xml version="1.0" encoding="utf-8"?>
<ds:datastoreItem xmlns:ds="http://schemas.openxmlformats.org/officeDocument/2006/customXml" ds:itemID="{DBAA33DF-89F9-4E43-8C3C-3F769A836122}">
  <ds:schemaRefs>
    <ds:schemaRef ds:uri="http://schemas.microsoft.com/VisualStudio/2011/storyboarding/control"/>
  </ds:schemaRefs>
</ds:datastoreItem>
</file>

<file path=customXml/itemProps54.xml><?xml version="1.0" encoding="utf-8"?>
<ds:datastoreItem xmlns:ds="http://schemas.openxmlformats.org/officeDocument/2006/customXml" ds:itemID="{D6E4D11A-5632-434E-B1DD-63E7B99A4C4F}">
  <ds:schemaRefs>
    <ds:schemaRef ds:uri="http://schemas.microsoft.com/VisualStudio/2011/storyboarding/control"/>
  </ds:schemaRefs>
</ds:datastoreItem>
</file>

<file path=customXml/itemProps55.xml><?xml version="1.0" encoding="utf-8"?>
<ds:datastoreItem xmlns:ds="http://schemas.openxmlformats.org/officeDocument/2006/customXml" ds:itemID="{6BD8D2B6-6DD9-4778-BBF9-0FCCDDFE1E99}">
  <ds:schemaRefs>
    <ds:schemaRef ds:uri="http://schemas.microsoft.com/VisualStudio/2011/storyboarding/control"/>
  </ds:schemaRefs>
</ds:datastoreItem>
</file>

<file path=customXml/itemProps56.xml><?xml version="1.0" encoding="utf-8"?>
<ds:datastoreItem xmlns:ds="http://schemas.openxmlformats.org/officeDocument/2006/customXml" ds:itemID="{CCD5213D-2020-417D-848B-A3D5E89EBDBF}">
  <ds:schemaRefs>
    <ds:schemaRef ds:uri="http://schemas.microsoft.com/VisualStudio/2011/storyboarding/control"/>
  </ds:schemaRefs>
</ds:datastoreItem>
</file>

<file path=customXml/itemProps57.xml><?xml version="1.0" encoding="utf-8"?>
<ds:datastoreItem xmlns:ds="http://schemas.openxmlformats.org/officeDocument/2006/customXml" ds:itemID="{81E45D19-E2E9-4082-AFFD-A3A8A0166091}">
  <ds:schemaRefs>
    <ds:schemaRef ds:uri="http://schemas.microsoft.com/VisualStudio/2011/storyboarding/control"/>
  </ds:schemaRefs>
</ds:datastoreItem>
</file>

<file path=customXml/itemProps58.xml><?xml version="1.0" encoding="utf-8"?>
<ds:datastoreItem xmlns:ds="http://schemas.openxmlformats.org/officeDocument/2006/customXml" ds:itemID="{7398721E-41B0-4AFA-BD06-70770203AAE4}">
  <ds:schemaRefs>
    <ds:schemaRef ds:uri="http://schemas.microsoft.com/VisualStudio/2011/storyboarding/control"/>
  </ds:schemaRefs>
</ds:datastoreItem>
</file>

<file path=customXml/itemProps59.xml><?xml version="1.0" encoding="utf-8"?>
<ds:datastoreItem xmlns:ds="http://schemas.openxmlformats.org/officeDocument/2006/customXml" ds:itemID="{52B9B60F-2C1B-477E-AD01-56B74DF9CDC2}">
  <ds:schemaRefs>
    <ds:schemaRef ds:uri="http://schemas.microsoft.com/VisualStudio/2011/storyboarding/control"/>
  </ds:schemaRefs>
</ds:datastoreItem>
</file>

<file path=customXml/itemProps6.xml><?xml version="1.0" encoding="utf-8"?>
<ds:datastoreItem xmlns:ds="http://schemas.openxmlformats.org/officeDocument/2006/customXml" ds:itemID="{DF834B2A-4FD1-4BE9-BD20-205A461E8EB6}">
  <ds:schemaRefs>
    <ds:schemaRef ds:uri="http://schemas.microsoft.com/VisualStudio/2011/storyboarding/control"/>
  </ds:schemaRefs>
</ds:datastoreItem>
</file>

<file path=customXml/itemProps60.xml><?xml version="1.0" encoding="utf-8"?>
<ds:datastoreItem xmlns:ds="http://schemas.openxmlformats.org/officeDocument/2006/customXml" ds:itemID="{CEFCC779-43EB-46E4-A92C-F39511B84325}">
  <ds:schemaRefs>
    <ds:schemaRef ds:uri="http://schemas.microsoft.com/VisualStudio/2011/storyboarding/control"/>
  </ds:schemaRefs>
</ds:datastoreItem>
</file>

<file path=customXml/itemProps61.xml><?xml version="1.0" encoding="utf-8"?>
<ds:datastoreItem xmlns:ds="http://schemas.openxmlformats.org/officeDocument/2006/customXml" ds:itemID="{4FACAF77-446D-49EF-B036-BD4BA059C6C9}">
  <ds:schemaRefs>
    <ds:schemaRef ds:uri="http://schemas.microsoft.com/VisualStudio/2011/storyboarding/control"/>
  </ds:schemaRefs>
</ds:datastoreItem>
</file>

<file path=customXml/itemProps62.xml><?xml version="1.0" encoding="utf-8"?>
<ds:datastoreItem xmlns:ds="http://schemas.openxmlformats.org/officeDocument/2006/customXml" ds:itemID="{3EAD6796-9D7B-4928-A64D-3F29B62BD5C0}">
  <ds:schemaRefs>
    <ds:schemaRef ds:uri="http://schemas.microsoft.com/VisualStudio/2011/storyboarding/control"/>
  </ds:schemaRefs>
</ds:datastoreItem>
</file>

<file path=customXml/itemProps63.xml><?xml version="1.0" encoding="utf-8"?>
<ds:datastoreItem xmlns:ds="http://schemas.openxmlformats.org/officeDocument/2006/customXml" ds:itemID="{44BA488F-506C-4D23-9807-5D69BDEA96AD}">
  <ds:schemaRefs>
    <ds:schemaRef ds:uri="http://schemas.microsoft.com/VisualStudio/2011/storyboarding/control"/>
  </ds:schemaRefs>
</ds:datastoreItem>
</file>

<file path=customXml/itemProps64.xml><?xml version="1.0" encoding="utf-8"?>
<ds:datastoreItem xmlns:ds="http://schemas.openxmlformats.org/officeDocument/2006/customXml" ds:itemID="{D89A6A3F-90D4-4548-9F42-511BF02E3882}">
  <ds:schemaRefs>
    <ds:schemaRef ds:uri="http://schemas.microsoft.com/VisualStudio/2011/storyboarding/control"/>
  </ds:schemaRefs>
</ds:datastoreItem>
</file>

<file path=customXml/itemProps65.xml><?xml version="1.0" encoding="utf-8"?>
<ds:datastoreItem xmlns:ds="http://schemas.openxmlformats.org/officeDocument/2006/customXml" ds:itemID="{0D6A2FE9-9A32-4758-B763-6B00D2907697}">
  <ds:schemaRefs>
    <ds:schemaRef ds:uri="http://schemas.microsoft.com/VisualStudio/2011/storyboarding/control"/>
  </ds:schemaRefs>
</ds:datastoreItem>
</file>

<file path=customXml/itemProps66.xml><?xml version="1.0" encoding="utf-8"?>
<ds:datastoreItem xmlns:ds="http://schemas.openxmlformats.org/officeDocument/2006/customXml" ds:itemID="{AB693AE0-AE1D-41F9-8D2F-6119CC7C0C8C}">
  <ds:schemaRefs>
    <ds:schemaRef ds:uri="http://schemas.microsoft.com/VisualStudio/2011/storyboarding/control"/>
  </ds:schemaRefs>
</ds:datastoreItem>
</file>

<file path=customXml/itemProps67.xml><?xml version="1.0" encoding="utf-8"?>
<ds:datastoreItem xmlns:ds="http://schemas.openxmlformats.org/officeDocument/2006/customXml" ds:itemID="{B897E3B6-0F70-430D-BE47-323EAF3B620F}">
  <ds:schemaRefs>
    <ds:schemaRef ds:uri="http://schemas.microsoft.com/VisualStudio/2011/storyboarding/control"/>
  </ds:schemaRefs>
</ds:datastoreItem>
</file>

<file path=customXml/itemProps68.xml><?xml version="1.0" encoding="utf-8"?>
<ds:datastoreItem xmlns:ds="http://schemas.openxmlformats.org/officeDocument/2006/customXml" ds:itemID="{F5414955-3681-4680-B9C0-95605EF6525F}">
  <ds:schemaRefs>
    <ds:schemaRef ds:uri="http://schemas.microsoft.com/VisualStudio/2011/storyboarding/control"/>
  </ds:schemaRefs>
</ds:datastoreItem>
</file>

<file path=customXml/itemProps69.xml><?xml version="1.0" encoding="utf-8"?>
<ds:datastoreItem xmlns:ds="http://schemas.openxmlformats.org/officeDocument/2006/customXml" ds:itemID="{FC041000-ACF8-4310-B7D8-EB1ED58F6DBB}">
  <ds:schemaRefs>
    <ds:schemaRef ds:uri="http://schemas.microsoft.com/VisualStudio/2011/storyboarding/control"/>
  </ds:schemaRefs>
</ds:datastoreItem>
</file>

<file path=customXml/itemProps7.xml><?xml version="1.0" encoding="utf-8"?>
<ds:datastoreItem xmlns:ds="http://schemas.openxmlformats.org/officeDocument/2006/customXml" ds:itemID="{28172254-5F82-4954-8568-AD264C566913}">
  <ds:schemaRefs>
    <ds:schemaRef ds:uri="http://schemas.microsoft.com/VisualStudio/2011/storyboarding/control"/>
  </ds:schemaRefs>
</ds:datastoreItem>
</file>

<file path=customXml/itemProps70.xml><?xml version="1.0" encoding="utf-8"?>
<ds:datastoreItem xmlns:ds="http://schemas.openxmlformats.org/officeDocument/2006/customXml" ds:itemID="{62708CEB-7F6A-457E-91F8-6001376D7F0D}">
  <ds:schemaRefs>
    <ds:schemaRef ds:uri="http://schemas.microsoft.com/VisualStudio/2011/storyboarding/control"/>
  </ds:schemaRefs>
</ds:datastoreItem>
</file>

<file path=customXml/itemProps71.xml><?xml version="1.0" encoding="utf-8"?>
<ds:datastoreItem xmlns:ds="http://schemas.openxmlformats.org/officeDocument/2006/customXml" ds:itemID="{CE943EF8-91FF-412E-AED3-C7458E51470F}">
  <ds:schemaRefs>
    <ds:schemaRef ds:uri="http://schemas.microsoft.com/VisualStudio/2011/storyboarding/control"/>
  </ds:schemaRefs>
</ds:datastoreItem>
</file>

<file path=customXml/itemProps72.xml><?xml version="1.0" encoding="utf-8"?>
<ds:datastoreItem xmlns:ds="http://schemas.openxmlformats.org/officeDocument/2006/customXml" ds:itemID="{0467E5A2-A486-4AD9-8CC2-079142A04604}">
  <ds:schemaRefs>
    <ds:schemaRef ds:uri="http://schemas.microsoft.com/VisualStudio/2011/storyboarding/control"/>
  </ds:schemaRefs>
</ds:datastoreItem>
</file>

<file path=customXml/itemProps73.xml><?xml version="1.0" encoding="utf-8"?>
<ds:datastoreItem xmlns:ds="http://schemas.openxmlformats.org/officeDocument/2006/customXml" ds:itemID="{A21DCE70-31CC-441C-A052-B1D75576E49D}">
  <ds:schemaRefs>
    <ds:schemaRef ds:uri="http://schemas.microsoft.com/VisualStudio/2011/storyboarding/control"/>
  </ds:schemaRefs>
</ds:datastoreItem>
</file>

<file path=customXml/itemProps74.xml><?xml version="1.0" encoding="utf-8"?>
<ds:datastoreItem xmlns:ds="http://schemas.openxmlformats.org/officeDocument/2006/customXml" ds:itemID="{40F1E1E4-B69E-406C-B5B6-54C748E93BC5}">
  <ds:schemaRefs>
    <ds:schemaRef ds:uri="http://schemas.microsoft.com/VisualStudio/2011/storyboarding/control"/>
  </ds:schemaRefs>
</ds:datastoreItem>
</file>

<file path=customXml/itemProps75.xml><?xml version="1.0" encoding="utf-8"?>
<ds:datastoreItem xmlns:ds="http://schemas.openxmlformats.org/officeDocument/2006/customXml" ds:itemID="{177E6630-D21A-44A9-BA1A-CFC624348F4D}">
  <ds:schemaRefs>
    <ds:schemaRef ds:uri="http://schemas.microsoft.com/VisualStudio/2011/storyboarding/control"/>
  </ds:schemaRefs>
</ds:datastoreItem>
</file>

<file path=customXml/itemProps76.xml><?xml version="1.0" encoding="utf-8"?>
<ds:datastoreItem xmlns:ds="http://schemas.openxmlformats.org/officeDocument/2006/customXml" ds:itemID="{215B5CD8-C284-4297-9D73-88B3591D4521}">
  <ds:schemaRefs>
    <ds:schemaRef ds:uri="http://schemas.microsoft.com/VisualStudio/2011/storyboarding/control"/>
  </ds:schemaRefs>
</ds:datastoreItem>
</file>

<file path=customXml/itemProps77.xml><?xml version="1.0" encoding="utf-8"?>
<ds:datastoreItem xmlns:ds="http://schemas.openxmlformats.org/officeDocument/2006/customXml" ds:itemID="{2D87DD08-E187-46EB-A8DD-E36179F45CFC}">
  <ds:schemaRefs>
    <ds:schemaRef ds:uri="http://schemas.microsoft.com/VisualStudio/2011/storyboarding/control"/>
  </ds:schemaRefs>
</ds:datastoreItem>
</file>

<file path=customXml/itemProps78.xml><?xml version="1.0" encoding="utf-8"?>
<ds:datastoreItem xmlns:ds="http://schemas.openxmlformats.org/officeDocument/2006/customXml" ds:itemID="{D43AF434-2657-4A9E-A1E7-576D55110EFA}">
  <ds:schemaRefs>
    <ds:schemaRef ds:uri="http://schemas.microsoft.com/VisualStudio/2011/storyboarding/control"/>
  </ds:schemaRefs>
</ds:datastoreItem>
</file>

<file path=customXml/itemProps79.xml><?xml version="1.0" encoding="utf-8"?>
<ds:datastoreItem xmlns:ds="http://schemas.openxmlformats.org/officeDocument/2006/customXml" ds:itemID="{78E14D0B-42BF-4E70-B890-6722A4EFC47D}">
  <ds:schemaRefs>
    <ds:schemaRef ds:uri="http://schemas.microsoft.com/VisualStudio/2011/storyboarding/control"/>
  </ds:schemaRefs>
</ds:datastoreItem>
</file>

<file path=customXml/itemProps8.xml><?xml version="1.0" encoding="utf-8"?>
<ds:datastoreItem xmlns:ds="http://schemas.openxmlformats.org/officeDocument/2006/customXml" ds:itemID="{A893E225-0AC5-48DB-924F-6C96C5186E4D}">
  <ds:schemaRefs>
    <ds:schemaRef ds:uri="http://schemas.microsoft.com/VisualStudio/2011/storyboarding/control"/>
  </ds:schemaRefs>
</ds:datastoreItem>
</file>

<file path=customXml/itemProps80.xml><?xml version="1.0" encoding="utf-8"?>
<ds:datastoreItem xmlns:ds="http://schemas.openxmlformats.org/officeDocument/2006/customXml" ds:itemID="{EE8C7796-0B9B-48A4-89F7-86D8E40B7D38}">
  <ds:schemaRefs>
    <ds:schemaRef ds:uri="http://schemas.microsoft.com/VisualStudio/2011/storyboarding/control"/>
  </ds:schemaRefs>
</ds:datastoreItem>
</file>

<file path=customXml/itemProps81.xml><?xml version="1.0" encoding="utf-8"?>
<ds:datastoreItem xmlns:ds="http://schemas.openxmlformats.org/officeDocument/2006/customXml" ds:itemID="{9EFC8651-B348-474E-A375-FDFC7ABB0E0B}">
  <ds:schemaRefs>
    <ds:schemaRef ds:uri="http://schemas.microsoft.com/VisualStudio/2011/storyboarding/control"/>
  </ds:schemaRefs>
</ds:datastoreItem>
</file>

<file path=customXml/itemProps82.xml><?xml version="1.0" encoding="utf-8"?>
<ds:datastoreItem xmlns:ds="http://schemas.openxmlformats.org/officeDocument/2006/customXml" ds:itemID="{8126E747-580F-42B3-A4DA-4B04C1392046}">
  <ds:schemaRefs>
    <ds:schemaRef ds:uri="http://schemas.microsoft.com/VisualStudio/2011/storyboarding/control"/>
  </ds:schemaRefs>
</ds:datastoreItem>
</file>

<file path=customXml/itemProps83.xml><?xml version="1.0" encoding="utf-8"?>
<ds:datastoreItem xmlns:ds="http://schemas.openxmlformats.org/officeDocument/2006/customXml" ds:itemID="{62F8A03E-3FBE-470D-9F7B-520B8ABEE5BD}">
  <ds:schemaRefs>
    <ds:schemaRef ds:uri="http://schemas.microsoft.com/VisualStudio/2011/storyboarding/control"/>
  </ds:schemaRefs>
</ds:datastoreItem>
</file>

<file path=customXml/itemProps84.xml><?xml version="1.0" encoding="utf-8"?>
<ds:datastoreItem xmlns:ds="http://schemas.openxmlformats.org/officeDocument/2006/customXml" ds:itemID="{99483D34-1F9C-4486-9730-96F972DC158C}">
  <ds:schemaRefs>
    <ds:schemaRef ds:uri="http://schemas.microsoft.com/VisualStudio/2011/storyboarding/control"/>
  </ds:schemaRefs>
</ds:datastoreItem>
</file>

<file path=customXml/itemProps85.xml><?xml version="1.0" encoding="utf-8"?>
<ds:datastoreItem xmlns:ds="http://schemas.openxmlformats.org/officeDocument/2006/customXml" ds:itemID="{51B1DC8A-D919-4306-BC7C-5850DDC9F7B7}">
  <ds:schemaRefs>
    <ds:schemaRef ds:uri="http://schemas.microsoft.com/VisualStudio/2011/storyboarding/control"/>
  </ds:schemaRefs>
</ds:datastoreItem>
</file>

<file path=customXml/itemProps86.xml><?xml version="1.0" encoding="utf-8"?>
<ds:datastoreItem xmlns:ds="http://schemas.openxmlformats.org/officeDocument/2006/customXml" ds:itemID="{5D5C023A-F00B-4121-9907-A510936CA905}">
  <ds:schemaRefs>
    <ds:schemaRef ds:uri="http://schemas.microsoft.com/VisualStudio/2011/storyboarding/control"/>
  </ds:schemaRefs>
</ds:datastoreItem>
</file>

<file path=customXml/itemProps87.xml><?xml version="1.0" encoding="utf-8"?>
<ds:datastoreItem xmlns:ds="http://schemas.openxmlformats.org/officeDocument/2006/customXml" ds:itemID="{05C08903-D1C1-4F09-8D93-54E0DFD6BAB0}">
  <ds:schemaRefs>
    <ds:schemaRef ds:uri="http://schemas.microsoft.com/VisualStudio/2011/storyboarding/control"/>
  </ds:schemaRefs>
</ds:datastoreItem>
</file>

<file path=customXml/itemProps88.xml><?xml version="1.0" encoding="utf-8"?>
<ds:datastoreItem xmlns:ds="http://schemas.openxmlformats.org/officeDocument/2006/customXml" ds:itemID="{5ECDB627-F392-4C6D-9159-2FB115658153}">
  <ds:schemaRefs>
    <ds:schemaRef ds:uri="http://schemas.microsoft.com/VisualStudio/2011/storyboarding/control"/>
  </ds:schemaRefs>
</ds:datastoreItem>
</file>

<file path=customXml/itemProps89.xml><?xml version="1.0" encoding="utf-8"?>
<ds:datastoreItem xmlns:ds="http://schemas.openxmlformats.org/officeDocument/2006/customXml" ds:itemID="{D3060A7D-B1B9-4A50-A0AE-82F9D0F95D18}">
  <ds:schemaRefs>
    <ds:schemaRef ds:uri="http://schemas.microsoft.com/VisualStudio/2011/storyboarding/control"/>
  </ds:schemaRefs>
</ds:datastoreItem>
</file>

<file path=customXml/itemProps9.xml><?xml version="1.0" encoding="utf-8"?>
<ds:datastoreItem xmlns:ds="http://schemas.openxmlformats.org/officeDocument/2006/customXml" ds:itemID="{59B2DCDA-B6E6-4D48-BCEF-32EF613D8CD8}">
  <ds:schemaRefs>
    <ds:schemaRef ds:uri="http://schemas.microsoft.com/VisualStudio/2011/storyboarding/control"/>
  </ds:schemaRefs>
</ds:datastoreItem>
</file>

<file path=customXml/itemProps90.xml><?xml version="1.0" encoding="utf-8"?>
<ds:datastoreItem xmlns:ds="http://schemas.openxmlformats.org/officeDocument/2006/customXml" ds:itemID="{A0B3EAAD-BD32-4A91-B551-128F1F955C1C}">
  <ds:schemaRefs>
    <ds:schemaRef ds:uri="http://schemas.microsoft.com/VisualStudio/2011/storyboarding/control"/>
  </ds:schemaRefs>
</ds:datastoreItem>
</file>

<file path=customXml/itemProps91.xml><?xml version="1.0" encoding="utf-8"?>
<ds:datastoreItem xmlns:ds="http://schemas.openxmlformats.org/officeDocument/2006/customXml" ds:itemID="{358E693D-F7D0-442C-BDCF-23119D643ED6}">
  <ds:schemaRefs>
    <ds:schemaRef ds:uri="http://schemas.microsoft.com/VisualStudio/2011/storyboarding/control"/>
  </ds:schemaRefs>
</ds:datastoreItem>
</file>

<file path=customXml/itemProps92.xml><?xml version="1.0" encoding="utf-8"?>
<ds:datastoreItem xmlns:ds="http://schemas.openxmlformats.org/officeDocument/2006/customXml" ds:itemID="{E18E34FB-1FCC-403E-A756-A9BF2F0C4377}">
  <ds:schemaRefs>
    <ds:schemaRef ds:uri="http://schemas.microsoft.com/VisualStudio/2011/storyboarding/control"/>
  </ds:schemaRefs>
</ds:datastoreItem>
</file>

<file path=customXml/itemProps93.xml><?xml version="1.0" encoding="utf-8"?>
<ds:datastoreItem xmlns:ds="http://schemas.openxmlformats.org/officeDocument/2006/customXml" ds:itemID="{86E7B230-152D-493F-8B9F-F836CB6F7A3F}">
  <ds:schemaRefs>
    <ds:schemaRef ds:uri="http://schemas.microsoft.com/VisualStudio/2011/storyboarding/control"/>
  </ds:schemaRefs>
</ds:datastoreItem>
</file>

<file path=customXml/itemProps94.xml><?xml version="1.0" encoding="utf-8"?>
<ds:datastoreItem xmlns:ds="http://schemas.openxmlformats.org/officeDocument/2006/customXml" ds:itemID="{8A2693BC-D2EC-48CD-8123-ABED938F11ED}">
  <ds:schemaRefs>
    <ds:schemaRef ds:uri="http://schemas.microsoft.com/VisualStudio/2011/storyboarding/control"/>
  </ds:schemaRefs>
</ds:datastoreItem>
</file>

<file path=customXml/itemProps95.xml><?xml version="1.0" encoding="utf-8"?>
<ds:datastoreItem xmlns:ds="http://schemas.openxmlformats.org/officeDocument/2006/customXml" ds:itemID="{593A33AD-54C3-471D-95C0-A35D6B3BBDE7}">
  <ds:schemaRefs>
    <ds:schemaRef ds:uri="http://schemas.microsoft.com/VisualStudio/2011/storyboarding/control"/>
  </ds:schemaRefs>
</ds:datastoreItem>
</file>

<file path=customXml/itemProps96.xml><?xml version="1.0" encoding="utf-8"?>
<ds:datastoreItem xmlns:ds="http://schemas.openxmlformats.org/officeDocument/2006/customXml" ds:itemID="{A1819AB5-FCDF-407B-BD20-C88437100CE8}">
  <ds:schemaRefs>
    <ds:schemaRef ds:uri="http://schemas.microsoft.com/VisualStudio/2011/storyboarding/control"/>
  </ds:schemaRefs>
</ds:datastoreItem>
</file>

<file path=customXml/itemProps97.xml><?xml version="1.0" encoding="utf-8"?>
<ds:datastoreItem xmlns:ds="http://schemas.openxmlformats.org/officeDocument/2006/customXml" ds:itemID="{103311A7-1D7C-41AF-A7B0-8E431E342FA2}">
  <ds:schemaRefs>
    <ds:schemaRef ds:uri="http://schemas.microsoft.com/VisualStudio/2011/storyboarding/control"/>
  </ds:schemaRefs>
</ds:datastoreItem>
</file>

<file path=customXml/itemProps98.xml><?xml version="1.0" encoding="utf-8"?>
<ds:datastoreItem xmlns:ds="http://schemas.openxmlformats.org/officeDocument/2006/customXml" ds:itemID="{4E989094-DF07-4878-810F-29007216BFAC}">
  <ds:schemaRefs>
    <ds:schemaRef ds:uri="http://schemas.microsoft.com/VisualStudio/2011/storyboarding/control"/>
  </ds:schemaRefs>
</ds:datastoreItem>
</file>

<file path=customXml/itemProps99.xml><?xml version="1.0" encoding="utf-8"?>
<ds:datastoreItem xmlns:ds="http://schemas.openxmlformats.org/officeDocument/2006/customXml" ds:itemID="{26B03504-5285-4B9D-A9B5-0FCF0A772B32}">
  <ds:schemaRefs>
    <ds:schemaRef ds:uri="http://schemas.microsoft.com/VisualStudio/2011/storyboarding/contro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1038</Words>
  <Application>Microsoft Office PowerPoint</Application>
  <PresentationFormat>Widescreen</PresentationFormat>
  <Paragraphs>524</Paragraphs>
  <Slides>17</Slides>
  <Notes>0</Notes>
  <HiddenSlides>3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Segoe UI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AIM Software GmbH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Stefan Raffeiner</dc:creator>
  <cp:lastModifiedBy>Johannes Kollross</cp:lastModifiedBy>
  <cp:revision>211</cp:revision>
  <dcterms:created xsi:type="dcterms:W3CDTF">2014-01-24T08:57:31Z</dcterms:created>
  <dcterms:modified xsi:type="dcterms:W3CDTF">2014-06-13T14:11:52Z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fs.IsStoryboard">
    <vt:bool>true</vt:bool>
  </property>
</Properties>
</file>